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339" r:id="rId6"/>
    <p:sldId id="328" r:id="rId7"/>
    <p:sldId id="329" r:id="rId8"/>
    <p:sldId id="326" r:id="rId9"/>
    <p:sldId id="330" r:id="rId10"/>
    <p:sldId id="340" r:id="rId11"/>
    <p:sldId id="333" r:id="rId12"/>
    <p:sldId id="334" r:id="rId13"/>
    <p:sldId id="322" r:id="rId14"/>
    <p:sldId id="335" r:id="rId15"/>
    <p:sldId id="314" r:id="rId16"/>
    <p:sldId id="336" r:id="rId17"/>
    <p:sldId id="325" r:id="rId18"/>
    <p:sldId id="338" r:id="rId19"/>
    <p:sldId id="317" r:id="rId20"/>
    <p:sldId id="343" r:id="rId21"/>
    <p:sldId id="344" r:id="rId22"/>
    <p:sldId id="348" r:id="rId23"/>
    <p:sldId id="341" r:id="rId24"/>
    <p:sldId id="346" r:id="rId25"/>
    <p:sldId id="347" r:id="rId26"/>
    <p:sldId id="345" r:id="rId27"/>
    <p:sldId id="337" r:id="rId28"/>
  </p:sldIdLst>
  <p:sldSz cx="12192000" cy="6858000"/>
  <p:notesSz cx="6858000" cy="9144000"/>
  <p:embeddedFontLst>
    <p:embeddedFont>
      <p:font typeface="Montpellier" panose="020B0604020202020204" charset="0"/>
      <p:regular r:id="rId31"/>
      <p:italic r:id="rId32"/>
    </p:embeddedFont>
    <p:embeddedFont>
      <p:font typeface="Aptos" panose="020B0004020202020204" pitchFamily="34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  <p:embeddedFont>
      <p:font typeface="Montpellier Medium" panose="020B0604020202020204" charset="0"/>
      <p:regular r:id="rId38"/>
      <p:italic r:id="rId39"/>
    </p:embeddedFont>
    <p:embeddedFont>
      <p:font typeface="Montpellier Extra Bold" panose="020B0604020202020204" charset="0"/>
      <p:bold r:id="rId40"/>
      <p:italic r:id="rId41"/>
      <p:boldItalic r:id="rId4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EFF436C-CDB5-49B9-B217-DDC398A32F92}">
          <p14:sldIdLst>
            <p14:sldId id="256"/>
            <p14:sldId id="339"/>
            <p14:sldId id="328"/>
            <p14:sldId id="329"/>
            <p14:sldId id="326"/>
            <p14:sldId id="330"/>
            <p14:sldId id="340"/>
            <p14:sldId id="333"/>
            <p14:sldId id="334"/>
            <p14:sldId id="322"/>
            <p14:sldId id="335"/>
            <p14:sldId id="314"/>
            <p14:sldId id="336"/>
            <p14:sldId id="325"/>
            <p14:sldId id="338"/>
            <p14:sldId id="317"/>
            <p14:sldId id="343"/>
            <p14:sldId id="344"/>
            <p14:sldId id="348"/>
            <p14:sldId id="341"/>
            <p14:sldId id="346"/>
            <p14:sldId id="347"/>
            <p14:sldId id="345"/>
            <p14:sldId id="337"/>
          </p14:sldIdLst>
        </p14:section>
        <p14:section name="TOOLBOX" id="{E4C0EDE7-77F5-491C-97F5-6D8797E941D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SSERAS pierre-antoine" initials="Bp" lastIdx="4" clrIdx="0">
    <p:extLst>
      <p:ext uri="{19B8F6BF-5375-455C-9EA6-DF929625EA0E}">
        <p15:presenceInfo xmlns:p15="http://schemas.microsoft.com/office/powerpoint/2012/main" userId="S-1-5-21-1738959785-925305889-1307212239-655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934FD7-8D68-4FC1-90F4-63BE471F9938}" v="160" dt="2025-05-29T11:07:45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>
      <p:cViewPr varScale="1">
        <p:scale>
          <a:sx n="118" d="100"/>
          <a:sy n="118" d="100"/>
        </p:scale>
        <p:origin x="1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B130D13-1910-AD38-9CC1-AEA55FAB0C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722A15-42ED-1BF9-2F80-5ECBBD4744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B41F6-2A1C-4F7B-9BF2-2BBFBBEC8A6C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6F0BAA-DA1B-69C5-5E16-DDD2F97C11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90B8CE-198E-1A15-2233-9BD5C97F8A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B9A6-7BAA-4A71-B1F3-93BA541E67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492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pellier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pellier" pitchFamily="2" charset="0"/>
              </a:defRPr>
            </a:lvl1pPr>
          </a:lstStyle>
          <a:p>
            <a:fld id="{D7A58628-4F20-428B-904F-905737558963}" type="datetimeFigureOut">
              <a:rPr lang="fr-FR" smtClean="0"/>
              <a:pPr/>
              <a:t>11/07/2025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pellier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pellier" pitchFamily="2" charset="0"/>
              </a:defRPr>
            </a:lvl1pPr>
          </a:lstStyle>
          <a:p>
            <a:fld id="{97C2EAC0-65D6-4DDD-A1A0-2056B4F602A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929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pellier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pellier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pellier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pellier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pelli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duotone.shapefactory.co/?f=0356f2&amp;t=041e4e&amp;q=_" TargetMode="External"/><Relationship Id="rId5" Type="http://schemas.openxmlformats.org/officeDocument/2006/relationships/image" Target="../media/image25.sv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2395449-C8B9-1D9E-4D50-70CD30E48A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1" y="2585671"/>
            <a:ext cx="5714999" cy="16619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wrap="square"/>
          <a:lstStyle>
            <a:lvl1pPr>
              <a:defRPr sz="4000"/>
            </a:lvl1pPr>
          </a:lstStyle>
          <a:p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document sur</a:t>
            </a:r>
            <a:br>
              <a:rPr lang="fr-FR" dirty="0"/>
            </a:br>
            <a:r>
              <a:rPr lang="fr-FR" dirty="0"/>
              <a:t>trois lignes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2FCF6F0-3B06-E5C1-470F-0AD6248DF2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740" y="5269614"/>
            <a:ext cx="579591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2000" indent="-72000">
              <a:defRPr sz="2000"/>
            </a:lvl1pPr>
            <a:lvl2pPr marL="72000" indent="-72000">
              <a:defRPr sz="14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Votre texte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FCD05576-3C45-3B21-4302-8063E7C3C4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51" y="4390891"/>
            <a:ext cx="2376269" cy="314683"/>
          </a:xfrm>
          <a:prstGeom prst="rect">
            <a:avLst/>
          </a:prstGeom>
          <a:solidFill>
            <a:schemeClr val="tx2"/>
          </a:solidFill>
        </p:spPr>
        <p:txBody>
          <a:bodyPr wrap="none" lIns="108000" tIns="72000" rIns="72000" bIns="72000">
            <a:spAutoFit/>
          </a:bodyPr>
          <a:lstStyle>
            <a:lvl1pPr marL="0" indent="0" algn="l">
              <a:buNone/>
              <a:defRPr sz="1100" cap="all" baseline="0">
                <a:solidFill>
                  <a:schemeClr val="bg1"/>
                </a:solidFill>
                <a:latin typeface="+mn-lt"/>
              </a:defRPr>
            </a:lvl1pPr>
            <a:lvl2pPr marL="72000" indent="-72000">
              <a:defRPr sz="11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Date de votre événement</a:t>
            </a:r>
          </a:p>
        </p:txBody>
      </p:sp>
      <p:sp>
        <p:nvSpPr>
          <p:cNvPr id="11" name="Espace réservé pour une image  9">
            <a:extLst>
              <a:ext uri="{FF2B5EF4-FFF2-40B4-BE49-F238E27FC236}">
                <a16:creationId xmlns:a16="http://schemas.microsoft.com/office/drawing/2014/main" id="{B35754F1-6EF1-6931-7C7E-B4010F30D0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71877" y="501648"/>
            <a:ext cx="5016885" cy="5853115"/>
          </a:xfrm>
          <a:custGeom>
            <a:avLst/>
            <a:gdLst>
              <a:gd name="connsiteX0" fmla="*/ 104602 w 5016885"/>
              <a:gd name="connsiteY0" fmla="*/ 0 h 5853115"/>
              <a:gd name="connsiteX1" fmla="*/ 4912283 w 5016885"/>
              <a:gd name="connsiteY1" fmla="*/ 0 h 5853115"/>
              <a:gd name="connsiteX2" fmla="*/ 5016885 w 5016885"/>
              <a:gd name="connsiteY2" fmla="*/ 104602 h 5853115"/>
              <a:gd name="connsiteX3" fmla="*/ 5016885 w 5016885"/>
              <a:gd name="connsiteY3" fmla="*/ 1022352 h 5853115"/>
              <a:gd name="connsiteX4" fmla="*/ 5016885 w 5016885"/>
              <a:gd name="connsiteY4" fmla="*/ 2679096 h 5853115"/>
              <a:gd name="connsiteX5" fmla="*/ 5016885 w 5016885"/>
              <a:gd name="connsiteY5" fmla="*/ 3174018 h 5853115"/>
              <a:gd name="connsiteX6" fmla="*/ 5016885 w 5016885"/>
              <a:gd name="connsiteY6" fmla="*/ 3411591 h 5853115"/>
              <a:gd name="connsiteX7" fmla="*/ 5016885 w 5016885"/>
              <a:gd name="connsiteY7" fmla="*/ 5748513 h 5853115"/>
              <a:gd name="connsiteX8" fmla="*/ 4912283 w 5016885"/>
              <a:gd name="connsiteY8" fmla="*/ 5853115 h 5853115"/>
              <a:gd name="connsiteX9" fmla="*/ 104602 w 5016885"/>
              <a:gd name="connsiteY9" fmla="*/ 5853115 h 5853115"/>
              <a:gd name="connsiteX10" fmla="*/ 0 w 5016885"/>
              <a:gd name="connsiteY10" fmla="*/ 5748513 h 5853115"/>
              <a:gd name="connsiteX11" fmla="*/ 0 w 5016885"/>
              <a:gd name="connsiteY11" fmla="*/ 104602 h 5853115"/>
              <a:gd name="connsiteX12" fmla="*/ 104602 w 5016885"/>
              <a:gd name="connsiteY12" fmla="*/ 0 h 585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6885" h="5853115">
                <a:moveTo>
                  <a:pt x="104602" y="0"/>
                </a:moveTo>
                <a:lnTo>
                  <a:pt x="4912283" y="0"/>
                </a:lnTo>
                <a:cubicBezTo>
                  <a:pt x="4970053" y="0"/>
                  <a:pt x="5016885" y="46832"/>
                  <a:pt x="5016885" y="104602"/>
                </a:cubicBezTo>
                <a:lnTo>
                  <a:pt x="5016885" y="1022352"/>
                </a:lnTo>
                <a:lnTo>
                  <a:pt x="5016885" y="2679096"/>
                </a:lnTo>
                <a:lnTo>
                  <a:pt x="5016885" y="3174018"/>
                </a:lnTo>
                <a:lnTo>
                  <a:pt x="5016885" y="3411591"/>
                </a:lnTo>
                <a:lnTo>
                  <a:pt x="5016885" y="5748513"/>
                </a:lnTo>
                <a:cubicBezTo>
                  <a:pt x="5016885" y="5806283"/>
                  <a:pt x="4970053" y="5853115"/>
                  <a:pt x="4912283" y="5853115"/>
                </a:cubicBezTo>
                <a:lnTo>
                  <a:pt x="104602" y="5853115"/>
                </a:lnTo>
                <a:cubicBezTo>
                  <a:pt x="46832" y="5853115"/>
                  <a:pt x="0" y="5806283"/>
                  <a:pt x="0" y="5748513"/>
                </a:cubicBezTo>
                <a:lnTo>
                  <a:pt x="0" y="104602"/>
                </a:lnTo>
                <a:cubicBezTo>
                  <a:pt x="0" y="46832"/>
                  <a:pt x="46832" y="0"/>
                  <a:pt x="1046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dist="127000" dir="2700000" algn="tl" rotWithShape="0">
              <a:schemeClr val="accent1"/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8BDD4B32-DD92-186B-A34E-4344DE55F1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88" b="1888"/>
          <a:stretch/>
        </p:blipFill>
        <p:spPr>
          <a:xfrm>
            <a:off x="501652" y="992537"/>
            <a:ext cx="818515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3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ce réservé du numéro de diapositive 37">
            <a:extLst>
              <a:ext uri="{FF2B5EF4-FFF2-40B4-BE49-F238E27FC236}">
                <a16:creationId xmlns:a16="http://schemas.microsoft.com/office/drawing/2014/main" id="{42CFF67A-BAEB-0A94-68A4-4E72303A7698}"/>
              </a:ext>
            </a:extLst>
          </p:cNvPr>
          <p:cNvSpPr>
            <a:spLocks noGrp="1"/>
          </p:cNvSpPr>
          <p:nvPr>
            <p:ph type="sldNum" sz="quarter" idx="88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pour une image  29">
            <a:extLst>
              <a:ext uri="{FF2B5EF4-FFF2-40B4-BE49-F238E27FC236}">
                <a16:creationId xmlns:a16="http://schemas.microsoft.com/office/drawing/2014/main" id="{ACE0288C-6A49-AB85-0509-5F6E1E398E32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495302" y="1432560"/>
            <a:ext cx="7924798" cy="4823460"/>
          </a:xfrm>
          <a:prstGeom prst="roundRect">
            <a:avLst>
              <a:gd name="adj" fmla="val 1298"/>
            </a:avLst>
          </a:prstGeom>
          <a:solidFill>
            <a:schemeClr val="bg1">
              <a:lumMod val="95000"/>
            </a:schemeClr>
          </a:solidFill>
          <a:effectLst>
            <a:outerShdw dist="1397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du pied de page 13">
            <a:extLst>
              <a:ext uri="{FF2B5EF4-FFF2-40B4-BE49-F238E27FC236}">
                <a16:creationId xmlns:a16="http://schemas.microsoft.com/office/drawing/2014/main" id="{54BEC321-7583-B276-5E24-9547C6C5FC4E}"/>
              </a:ext>
            </a:extLst>
          </p:cNvPr>
          <p:cNvSpPr>
            <a:spLocks noGrp="1"/>
          </p:cNvSpPr>
          <p:nvPr>
            <p:ph type="ftr" sz="quarter" idx="87"/>
          </p:nvPr>
        </p:nvSpPr>
        <p:spPr>
          <a:xfrm>
            <a:off x="511176" y="356423"/>
            <a:ext cx="1099193" cy="223066"/>
          </a:xfrm>
        </p:spPr>
        <p:txBody>
          <a:bodyPr wrap="none"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88D795CD-6DC4-D782-3AE8-A59C62249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387798"/>
          </a:xfrm>
        </p:spPr>
        <p:txBody>
          <a:bodyPr/>
          <a:lstStyle/>
          <a:p>
            <a:r>
              <a:rPr lang="fr-FR" dirty="0"/>
              <a:t>VOTRE TITRE SUR UNE LIGNE </a:t>
            </a:r>
          </a:p>
        </p:txBody>
      </p:sp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8B1A6C30-EB4A-4A9F-DDED-24976A22F4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E01F3285-73C1-B320-D5C3-30CC0F136CB6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8786004" y="3419474"/>
            <a:ext cx="2796925" cy="2097757"/>
          </a:xfrm>
        </p:spPr>
        <p:txBody>
          <a:bodyPr wrap="square" lIns="0" tIns="0" rIns="0" bIns="0"/>
          <a:lstStyle>
            <a:lvl1pPr>
              <a:defRPr sz="18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800"/>
            </a:lvl5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6809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38282F8-5D9F-B04A-ECF3-18B975DB329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01649" y="5103667"/>
            <a:ext cx="5274706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libero.</a:t>
            </a:r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EA4CA6A1-1296-EC5C-3A09-15095B52F77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453577" y="5103667"/>
            <a:ext cx="5235185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libero.</a:t>
            </a:r>
          </a:p>
        </p:txBody>
      </p:sp>
      <p:sp>
        <p:nvSpPr>
          <p:cNvPr id="8" name="Titre 16">
            <a:extLst>
              <a:ext uri="{FF2B5EF4-FFF2-40B4-BE49-F238E27FC236}">
                <a16:creationId xmlns:a16="http://schemas.microsoft.com/office/drawing/2014/main" id="{BDE3236C-F559-AFE7-38D3-3F0E6F46E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839E4748-CC1D-ABB8-905C-E7AD7960F9A2}"/>
              </a:ext>
            </a:extLst>
          </p:cNvPr>
          <p:cNvSpPr>
            <a:spLocks noGrp="1"/>
          </p:cNvSpPr>
          <p:nvPr>
            <p:ph type="ftr" sz="quarter" idx="87"/>
          </p:nvPr>
        </p:nvSpPr>
        <p:spPr/>
        <p:txBody>
          <a:bodyPr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05F80A2-A516-4150-E1A5-907B8BA5331A}"/>
              </a:ext>
            </a:extLst>
          </p:cNvPr>
          <p:cNvSpPr>
            <a:spLocks noGrp="1"/>
          </p:cNvSpPr>
          <p:nvPr>
            <p:ph type="sldNum" sz="quarter" idx="88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texte 18">
            <a:extLst>
              <a:ext uri="{FF2B5EF4-FFF2-40B4-BE49-F238E27FC236}">
                <a16:creationId xmlns:a16="http://schemas.microsoft.com/office/drawing/2014/main" id="{E06884CB-5F6B-8A16-D6D3-9FD9FE4DEE28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01649" y="1833156"/>
            <a:ext cx="11187114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2" name="Espace réservé pour une image  20">
            <a:extLst>
              <a:ext uri="{FF2B5EF4-FFF2-40B4-BE49-F238E27FC236}">
                <a16:creationId xmlns:a16="http://schemas.microsoft.com/office/drawing/2014/main" id="{C6DF2D3A-4DC1-A223-B507-6B8BB630D72B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6453578" y="2307057"/>
            <a:ext cx="5244711" cy="2453688"/>
          </a:xfrm>
          <a:prstGeom prst="roundRect">
            <a:avLst>
              <a:gd name="adj" fmla="val 2418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pour une image  18">
            <a:extLst>
              <a:ext uri="{FF2B5EF4-FFF2-40B4-BE49-F238E27FC236}">
                <a16:creationId xmlns:a16="http://schemas.microsoft.com/office/drawing/2014/main" id="{5A285A1C-820E-CC90-E15F-50ACF625EA75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501648" y="2307057"/>
            <a:ext cx="5244711" cy="2453688"/>
          </a:xfrm>
          <a:prstGeom prst="roundRect">
            <a:avLst>
              <a:gd name="adj" fmla="val 2418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56F0EAA6-4EAD-95EB-A653-7C8D46661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00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38282F8-5D9F-B04A-ECF3-18B975DB329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82544" y="5136939"/>
            <a:ext cx="3359531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Maecenas porttitor </a:t>
            </a:r>
            <a:r>
              <a:rPr lang="fr-FR" dirty="0" err="1"/>
              <a:t>congue</a:t>
            </a:r>
            <a:r>
              <a:rPr lang="fr-FR" dirty="0"/>
              <a:t>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15" name="Espace réservé du texte 21">
            <a:extLst>
              <a:ext uri="{FF2B5EF4-FFF2-40B4-BE49-F238E27FC236}">
                <a16:creationId xmlns:a16="http://schemas.microsoft.com/office/drawing/2014/main" id="{5AD56993-39AA-ECBD-FDDF-1609910AFC8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424989" y="5136939"/>
            <a:ext cx="3340427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31CCC54-952F-84E5-89D6-938136162CA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329226" y="5136939"/>
            <a:ext cx="3359531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7" name="Titre 16">
            <a:extLst>
              <a:ext uri="{FF2B5EF4-FFF2-40B4-BE49-F238E27FC236}">
                <a16:creationId xmlns:a16="http://schemas.microsoft.com/office/drawing/2014/main" id="{136C9640-A825-C2D3-4042-EBFFA09B8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CF08CD42-2BA6-430C-890F-D7EDD337EB41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C80F6C-2F6B-A6F1-C64D-53B0237F0E81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84C04DAD-393C-BD7C-F94E-D33458F64CF7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01649" y="1833156"/>
            <a:ext cx="11187114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2" name="Espace réservé pour une image  4">
            <a:extLst>
              <a:ext uri="{FF2B5EF4-FFF2-40B4-BE49-F238E27FC236}">
                <a16:creationId xmlns:a16="http://schemas.microsoft.com/office/drawing/2014/main" id="{76CC05F1-F818-348D-0FF3-157A78EC3DC1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501649" y="2320329"/>
            <a:ext cx="3340426" cy="2453688"/>
          </a:xfrm>
          <a:prstGeom prst="roundRect">
            <a:avLst>
              <a:gd name="adj" fmla="val 2038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Espace réservé pour une image  9">
            <a:extLst>
              <a:ext uri="{FF2B5EF4-FFF2-40B4-BE49-F238E27FC236}">
                <a16:creationId xmlns:a16="http://schemas.microsoft.com/office/drawing/2014/main" id="{5BED4D3C-FDF6-CD9A-9047-AF8B2D568764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4424989" y="2320329"/>
            <a:ext cx="3340426" cy="2453688"/>
          </a:xfrm>
          <a:prstGeom prst="roundRect">
            <a:avLst>
              <a:gd name="adj" fmla="val 2038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6" name="Espace réservé pour une image  11">
            <a:extLst>
              <a:ext uri="{FF2B5EF4-FFF2-40B4-BE49-F238E27FC236}">
                <a16:creationId xmlns:a16="http://schemas.microsoft.com/office/drawing/2014/main" id="{8AB81B10-08D9-D61B-8488-E35DF86DB127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8348329" y="2320329"/>
            <a:ext cx="3340426" cy="2453688"/>
          </a:xfrm>
          <a:prstGeom prst="roundRect">
            <a:avLst>
              <a:gd name="adj" fmla="val 2038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AA1B349D-9969-AD72-47DC-E5C5AEC369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01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E2E9363-667E-AF22-9718-20E9F233D38E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340763" y="2597714"/>
            <a:ext cx="3264124" cy="1128466"/>
          </a:xfrm>
          <a:prstGeom prst="roundRect">
            <a:avLst>
              <a:gd name="adj" fmla="val 2973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  <a:latin typeface="+mj-lt"/>
              </a:defRPr>
            </a:lvl1pPr>
            <a:lvl2pPr marL="92075" indent="-92075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Espace réservé du texte 4">
            <a:extLst>
              <a:ext uri="{FF2B5EF4-FFF2-40B4-BE49-F238E27FC236}">
                <a16:creationId xmlns:a16="http://schemas.microsoft.com/office/drawing/2014/main" id="{01CB7D13-D3E2-1DFA-CF61-A6DD9B8097E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417424" y="2597714"/>
            <a:ext cx="3264124" cy="1128466"/>
          </a:xfrm>
          <a:prstGeom prst="roundRect">
            <a:avLst>
              <a:gd name="adj" fmla="val 2973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  <a:latin typeface="+mj-lt"/>
              </a:defRPr>
            </a:lvl1pPr>
            <a:lvl2pPr marL="92075" indent="-92075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4ECC50D-FE1A-0411-FC4F-934AA6BB4939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94081" y="2597714"/>
            <a:ext cx="3264124" cy="1128466"/>
          </a:xfrm>
          <a:prstGeom prst="roundRect">
            <a:avLst>
              <a:gd name="adj" fmla="val 2973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  <a:latin typeface="+mj-lt"/>
              </a:defRPr>
            </a:lvl1pPr>
            <a:lvl2pPr marL="92075" indent="-92075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38282F8-5D9F-B04A-ECF3-18B975DB329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94081" y="3886950"/>
            <a:ext cx="3264124" cy="129868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72000" indent="-72000" algn="l">
              <a:buFont typeface="Montpellier" pitchFamily="2" charset="0"/>
              <a:buChar char=" 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9C6A43B8-2328-741A-4A86-6F450A64F1F4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49262" y="2972751"/>
            <a:ext cx="1146809" cy="4924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92075" indent="-92075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0679AFD-14EA-B16A-01F4-208447BDCC6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660862" y="2972751"/>
            <a:ext cx="1146809" cy="4924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92075" indent="-92075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8023C29F-E9B5-3643-67EB-DB0E9457047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572462" y="2972751"/>
            <a:ext cx="1146809" cy="4924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92075" indent="-92075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30" name="Espace réservé du texte 21">
            <a:extLst>
              <a:ext uri="{FF2B5EF4-FFF2-40B4-BE49-F238E27FC236}">
                <a16:creationId xmlns:a16="http://schemas.microsoft.com/office/drawing/2014/main" id="{B86F6F98-8840-D2A8-BD6B-4BF2AB78C11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02409" y="5282891"/>
            <a:ext cx="11312141" cy="419035"/>
          </a:xfrm>
          <a:prstGeom prst="roundRect">
            <a:avLst>
              <a:gd name="adj" fmla="val 8236"/>
            </a:avLst>
          </a:prstGeom>
          <a:solidFill>
            <a:schemeClr val="tx2"/>
          </a:solidFill>
        </p:spPr>
        <p:txBody>
          <a:bodyPr wrap="square" lIns="72000" tIns="72000" rIns="72000" bIns="72000" anchor="ctr" anchorCtr="0">
            <a:spAutoFit/>
          </a:bodyPr>
          <a:lstStyle>
            <a:lvl1pPr algn="ctr">
              <a:buNone/>
              <a:defRPr sz="1600">
                <a:solidFill>
                  <a:schemeClr val="bg1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89F01021-7A1A-EF58-15C6-5EB7360A92C3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01649" y="1833156"/>
            <a:ext cx="11187114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5" name="Titre 16">
            <a:extLst>
              <a:ext uri="{FF2B5EF4-FFF2-40B4-BE49-F238E27FC236}">
                <a16:creationId xmlns:a16="http://schemas.microsoft.com/office/drawing/2014/main" id="{9E8C6F5E-0786-FFA4-749C-A490F64014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21" name="Espace réservé du pied de page 20">
            <a:extLst>
              <a:ext uri="{FF2B5EF4-FFF2-40B4-BE49-F238E27FC236}">
                <a16:creationId xmlns:a16="http://schemas.microsoft.com/office/drawing/2014/main" id="{FC4073E4-FBCA-3184-2E92-AA1DDC3C1E88}"/>
              </a:ext>
            </a:extLst>
          </p:cNvPr>
          <p:cNvSpPr>
            <a:spLocks noGrp="1"/>
          </p:cNvSpPr>
          <p:nvPr>
            <p:ph type="ftr" sz="quarter" idx="99"/>
          </p:nvPr>
        </p:nvSpPr>
        <p:spPr/>
        <p:txBody>
          <a:bodyPr wrap="none"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673117B3-A982-EA35-7A5C-9B448B7E178E}"/>
              </a:ext>
            </a:extLst>
          </p:cNvPr>
          <p:cNvSpPr>
            <a:spLocks noGrp="1"/>
          </p:cNvSpPr>
          <p:nvPr>
            <p:ph type="sldNum" sz="quarter" idx="100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1">
            <a:extLst>
              <a:ext uri="{FF2B5EF4-FFF2-40B4-BE49-F238E27FC236}">
                <a16:creationId xmlns:a16="http://schemas.microsoft.com/office/drawing/2014/main" id="{948CBA9D-8A5F-FCAF-E591-5CF73550303B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417424" y="3886950"/>
            <a:ext cx="3264124" cy="129868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72000" indent="-72000" algn="l">
              <a:buFont typeface="Montpellier" pitchFamily="2" charset="0"/>
              <a:buChar char=" 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libero.</a:t>
            </a:r>
          </a:p>
        </p:txBody>
      </p:sp>
      <p:sp>
        <p:nvSpPr>
          <p:cNvPr id="9" name="Espace réservé du texte 21">
            <a:extLst>
              <a:ext uri="{FF2B5EF4-FFF2-40B4-BE49-F238E27FC236}">
                <a16:creationId xmlns:a16="http://schemas.microsoft.com/office/drawing/2014/main" id="{2C847C1E-D8C3-8842-8D94-A5A997CBCE1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340763" y="3886950"/>
            <a:ext cx="3264124" cy="129868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72000" indent="-72000" algn="l">
              <a:buFont typeface="Montpellier" pitchFamily="2" charset="0"/>
              <a:buChar char=" 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575CDEA-73E2-09D3-4375-BA95B63F01B8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2042468" y="2949766"/>
            <a:ext cx="1550718" cy="515427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8A52FBA8-A7BB-C3C8-92E1-EF672E6F1E9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5925550" y="2949766"/>
            <a:ext cx="1550718" cy="515427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67CAA651-C7AD-8062-95DE-CDD103B0DA9D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9855406" y="2949766"/>
            <a:ext cx="1550718" cy="515427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</a:t>
            </a: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8ED8F844-5DD6-087E-9288-09FFEC50F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  <p:sp>
        <p:nvSpPr>
          <p:cNvPr id="3" name="Espace réservé pour une image  13">
            <a:extLst>
              <a:ext uri="{FF2B5EF4-FFF2-40B4-BE49-F238E27FC236}">
                <a16:creationId xmlns:a16="http://schemas.microsoft.com/office/drawing/2014/main" id="{44F58C2C-A400-1F4B-64D1-19FE2320722C}"/>
              </a:ext>
            </a:extLst>
          </p:cNvPr>
          <p:cNvSpPr>
            <a:spLocks noGrp="1"/>
          </p:cNvSpPr>
          <p:nvPr>
            <p:ph type="pic" sz="quarter" idx="133" hasCustomPrompt="1"/>
          </p:nvPr>
        </p:nvSpPr>
        <p:spPr>
          <a:xfrm>
            <a:off x="5869305" y="2352990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  <p:sp>
        <p:nvSpPr>
          <p:cNvPr id="4" name="Espace réservé pour une image  13">
            <a:extLst>
              <a:ext uri="{FF2B5EF4-FFF2-40B4-BE49-F238E27FC236}">
                <a16:creationId xmlns:a16="http://schemas.microsoft.com/office/drawing/2014/main" id="{DC8B1809-CF7B-68AA-4DE7-676AB931AF6C}"/>
              </a:ext>
            </a:extLst>
          </p:cNvPr>
          <p:cNvSpPr>
            <a:spLocks noGrp="1"/>
          </p:cNvSpPr>
          <p:nvPr>
            <p:ph type="pic" sz="quarter" idx="134" hasCustomPrompt="1"/>
          </p:nvPr>
        </p:nvSpPr>
        <p:spPr>
          <a:xfrm>
            <a:off x="1945962" y="2352990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  <p:sp>
        <p:nvSpPr>
          <p:cNvPr id="6" name="Espace réservé pour une image  13">
            <a:extLst>
              <a:ext uri="{FF2B5EF4-FFF2-40B4-BE49-F238E27FC236}">
                <a16:creationId xmlns:a16="http://schemas.microsoft.com/office/drawing/2014/main" id="{B45ABFCE-0AAB-1C20-C05E-30BE15D00B75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9792644" y="2352990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4178828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texte 4">
            <a:extLst>
              <a:ext uri="{FF2B5EF4-FFF2-40B4-BE49-F238E27FC236}">
                <a16:creationId xmlns:a16="http://schemas.microsoft.com/office/drawing/2014/main" id="{DD15C492-39FD-4A86-21BD-5B2E2CCC12F6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856117" y="4134968"/>
            <a:ext cx="2394000" cy="9233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 sz="6000">
                <a:latin typeface="+mj-lt"/>
              </a:defRPr>
            </a:lvl1pPr>
            <a:lvl2pPr marL="92075" indent="-92075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6C2D0A6D-20F9-B6D2-39E0-13373397526D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863553" y="803402"/>
            <a:ext cx="2394000" cy="9233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 sz="6000">
                <a:latin typeface="+mj-lt"/>
              </a:defRPr>
            </a:lvl1pPr>
            <a:lvl2pPr marL="92075" indent="-92075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7D5CFF28-D86E-BE8D-902D-5605343EF858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848669" y="803402"/>
            <a:ext cx="2394000" cy="9233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 sz="6000">
                <a:latin typeface="+mj-lt"/>
              </a:defRPr>
            </a:lvl1pPr>
            <a:lvl2pPr marL="92075" indent="-92075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613E1A5E-2D6A-AB78-D253-152BD9939BE5}"/>
              </a:ext>
            </a:extLst>
          </p:cNvPr>
          <p:cNvSpPr>
            <a:spLocks noGrp="1"/>
          </p:cNvSpPr>
          <p:nvPr>
            <p:ph type="sldNum" sz="quarter" idx="95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pour une image  4">
            <a:extLst>
              <a:ext uri="{FF2B5EF4-FFF2-40B4-BE49-F238E27FC236}">
                <a16:creationId xmlns:a16="http://schemas.microsoft.com/office/drawing/2014/main" id="{10FC663F-C79E-9CBD-2EEC-0D17F1AFC52D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151129" y="2723488"/>
            <a:ext cx="3818848" cy="3185304"/>
          </a:xfrm>
          <a:prstGeom prst="roundRect">
            <a:avLst>
              <a:gd name="adj" fmla="val 1714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9B03E4E1-3DBC-CD81-0C56-5B2DF33744DC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4143693" y="307994"/>
            <a:ext cx="3818848" cy="3185304"/>
          </a:xfrm>
          <a:prstGeom prst="roundRect">
            <a:avLst>
              <a:gd name="adj" fmla="val 1714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02E5F095-A911-1D84-201B-B2BA08242811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8136245" y="2723488"/>
            <a:ext cx="3818848" cy="3185304"/>
          </a:xfrm>
          <a:prstGeom prst="roundRect">
            <a:avLst>
              <a:gd name="adj" fmla="val 1714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CE93AB5D-62EC-E10C-52A6-0D9E7611102C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863600" y="1865313"/>
            <a:ext cx="2393953" cy="560704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E9468911-1C97-03EB-0739-67EB7AA0E0BF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4856105" y="5197514"/>
            <a:ext cx="2393953" cy="560704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8437AC83-6697-CE56-3134-040F81AF0B72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8848669" y="1865313"/>
            <a:ext cx="2393953" cy="560704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BD9D37AB-9144-7150-BDD9-1475A0292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14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8">
            <a:extLst>
              <a:ext uri="{FF2B5EF4-FFF2-40B4-BE49-F238E27FC236}">
                <a16:creationId xmlns:a16="http://schemas.microsoft.com/office/drawing/2014/main" id="{C414311E-9B9F-3ECC-C226-C51EA44AED3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01649" y="1833156"/>
            <a:ext cx="11187114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7" name="Titre 16">
            <a:extLst>
              <a:ext uri="{FF2B5EF4-FFF2-40B4-BE49-F238E27FC236}">
                <a16:creationId xmlns:a16="http://schemas.microsoft.com/office/drawing/2014/main" id="{8E933DD8-5D46-D63E-3C10-77D4647224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3" name="Espace réservé du texte 21">
            <a:extLst>
              <a:ext uri="{FF2B5EF4-FFF2-40B4-BE49-F238E27FC236}">
                <a16:creationId xmlns:a16="http://schemas.microsoft.com/office/drawing/2014/main" id="{39D162B2-E602-C646-4345-3D020A1B50A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01649" y="3895337"/>
            <a:ext cx="11206166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Clr>
                <a:schemeClr val="tx2"/>
              </a:buClr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7F6B0897-E3F8-D9B2-9B3C-D07A3554215C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AC752F35-5A03-AF22-7E1D-BF9CCD347694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C91A5285-AAC0-6FA2-19AC-1D9AF23DC9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62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8">
            <a:extLst>
              <a:ext uri="{FF2B5EF4-FFF2-40B4-BE49-F238E27FC236}">
                <a16:creationId xmlns:a16="http://schemas.microsoft.com/office/drawing/2014/main" id="{C414311E-9B9F-3ECC-C226-C51EA44AED3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01649" y="1833156"/>
            <a:ext cx="11187114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bg1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7" name="Titre 16">
            <a:extLst>
              <a:ext uri="{FF2B5EF4-FFF2-40B4-BE49-F238E27FC236}">
                <a16:creationId xmlns:a16="http://schemas.microsoft.com/office/drawing/2014/main" id="{8E933DD8-5D46-D63E-3C10-77D4647224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7F6B0897-E3F8-D9B2-9B3C-D07A3554215C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fr-FR" dirty="0"/>
              <a:t>Titre du chapitre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AC752F35-5A03-AF22-7E1D-BF9CCD347694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1">
            <a:extLst>
              <a:ext uri="{FF2B5EF4-FFF2-40B4-BE49-F238E27FC236}">
                <a16:creationId xmlns:a16="http://schemas.microsoft.com/office/drawing/2014/main" id="{31F76773-3BE0-EDD8-FBC1-F96461C3AEA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01649" y="3895337"/>
            <a:ext cx="11206166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Clr>
                <a:schemeClr val="tx2"/>
              </a:buClr>
              <a:buFontTx/>
              <a:buBlip>
                <a:blip r:embed="rId2"/>
              </a:buBlip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6288B7C9-0E57-E368-89C2-2548661626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6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38282F8-5D9F-B04A-ECF3-18B975DB329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11175" y="3984625"/>
            <a:ext cx="5219064" cy="12464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Clr>
                <a:schemeClr val="tx2"/>
              </a:buClr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EA4CA6A1-1296-EC5C-3A09-15095B52F77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469698" y="3984625"/>
            <a:ext cx="5219064" cy="12464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Clr>
                <a:schemeClr val="tx2"/>
              </a:buClr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" name="Espace réservé du texte 18">
            <a:extLst>
              <a:ext uri="{FF2B5EF4-FFF2-40B4-BE49-F238E27FC236}">
                <a16:creationId xmlns:a16="http://schemas.microsoft.com/office/drawing/2014/main" id="{34915A12-6CA9-6FE4-8E7F-A125C5974DE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11175" y="1833156"/>
            <a:ext cx="11177587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5" name="Titre 16">
            <a:extLst>
              <a:ext uri="{FF2B5EF4-FFF2-40B4-BE49-F238E27FC236}">
                <a16:creationId xmlns:a16="http://schemas.microsoft.com/office/drawing/2014/main" id="{BDE97A75-E344-FEFC-50E5-D2284AEC7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4C9FB1C-09FB-89F6-6C28-2C888CD4763C}"/>
              </a:ext>
            </a:extLst>
          </p:cNvPr>
          <p:cNvSpPr>
            <a:spLocks noGrp="1"/>
          </p:cNvSpPr>
          <p:nvPr>
            <p:ph type="ftr" sz="quarter" idx="87"/>
          </p:nvPr>
        </p:nvSpPr>
        <p:spPr>
          <a:xfrm>
            <a:off x="511176" y="365948"/>
            <a:ext cx="1099193" cy="223066"/>
          </a:xfrm>
        </p:spPr>
        <p:txBody>
          <a:bodyPr/>
          <a:lstStyle/>
          <a:p>
            <a:pPr algn="l"/>
            <a:r>
              <a:rPr lang="fr-FR" dirty="0"/>
              <a:t>Titre du chapitre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AA7793C-47DB-D906-E8C0-B308EBFA86F1}"/>
              </a:ext>
            </a:extLst>
          </p:cNvPr>
          <p:cNvSpPr>
            <a:spLocks noGrp="1"/>
          </p:cNvSpPr>
          <p:nvPr>
            <p:ph type="sldNum" sz="quarter" idx="88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9E398B45-723B-4E50-E9DA-B425985A3C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0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8">
            <a:extLst>
              <a:ext uri="{FF2B5EF4-FFF2-40B4-BE49-F238E27FC236}">
                <a16:creationId xmlns:a16="http://schemas.microsoft.com/office/drawing/2014/main" id="{34915A12-6CA9-6FE4-8E7F-A125C5974DE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11175" y="1833156"/>
            <a:ext cx="11177587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bg1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5" name="Titre 16">
            <a:extLst>
              <a:ext uri="{FF2B5EF4-FFF2-40B4-BE49-F238E27FC236}">
                <a16:creationId xmlns:a16="http://schemas.microsoft.com/office/drawing/2014/main" id="{BDE97A75-E344-FEFC-50E5-D2284AEC7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4C9FB1C-09FB-89F6-6C28-2C888CD4763C}"/>
              </a:ext>
            </a:extLst>
          </p:cNvPr>
          <p:cNvSpPr>
            <a:spLocks noGrp="1"/>
          </p:cNvSpPr>
          <p:nvPr>
            <p:ph type="ftr" sz="quarter" idx="87"/>
          </p:nvPr>
        </p:nvSpPr>
        <p:spPr/>
        <p:txBody>
          <a:bodyPr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AA7793C-47DB-D906-E8C0-B308EBFA86F1}"/>
              </a:ext>
            </a:extLst>
          </p:cNvPr>
          <p:cNvSpPr>
            <a:spLocks noGrp="1"/>
          </p:cNvSpPr>
          <p:nvPr>
            <p:ph type="sldNum" sz="quarter" idx="88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21">
            <a:extLst>
              <a:ext uri="{FF2B5EF4-FFF2-40B4-BE49-F238E27FC236}">
                <a16:creationId xmlns:a16="http://schemas.microsoft.com/office/drawing/2014/main" id="{88E3DBA2-AE78-E2DF-E9D4-B299F59F9141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11175" y="3984625"/>
            <a:ext cx="5219064" cy="1335920"/>
          </a:xfrm>
          <a:prstGeom prst="rect">
            <a:avLst/>
          </a:prstGeom>
          <a:noFill/>
        </p:spPr>
        <p:txBody>
          <a:bodyPr wrap="square" tIns="72000" bIns="108000" anchor="ctr" anchorCtr="0">
            <a:spAutoFit/>
          </a:bodyPr>
          <a:lstStyle>
            <a:lvl1pPr marL="285750" indent="-285750" algn="l">
              <a:buClr>
                <a:schemeClr val="tx2"/>
              </a:buClr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8" name="Espace réservé du texte 21">
            <a:extLst>
              <a:ext uri="{FF2B5EF4-FFF2-40B4-BE49-F238E27FC236}">
                <a16:creationId xmlns:a16="http://schemas.microsoft.com/office/drawing/2014/main" id="{B02C8D9D-06EE-CB32-90B9-0FD0E324AF53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469698" y="3984625"/>
            <a:ext cx="5219064" cy="1335920"/>
          </a:xfrm>
          <a:prstGeom prst="rect">
            <a:avLst/>
          </a:prstGeom>
          <a:noFill/>
        </p:spPr>
        <p:txBody>
          <a:bodyPr wrap="square" tIns="72000" bIns="108000" anchor="ctr" anchorCtr="0">
            <a:spAutoFit/>
          </a:bodyPr>
          <a:lstStyle>
            <a:lvl1pPr marL="285750" indent="-285750" algn="l">
              <a:buClr>
                <a:schemeClr val="tx2"/>
              </a:buClr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A2A6045E-2FC5-EF0B-499F-DD07A88958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13"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8">
            <a:extLst>
              <a:ext uri="{FF2B5EF4-FFF2-40B4-BE49-F238E27FC236}">
                <a16:creationId xmlns:a16="http://schemas.microsoft.com/office/drawing/2014/main" id="{34915A12-6CA9-6FE4-8E7F-A125C5974DE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11175" y="1833156"/>
            <a:ext cx="11177587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bg1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5" name="Titre 16">
            <a:extLst>
              <a:ext uri="{FF2B5EF4-FFF2-40B4-BE49-F238E27FC236}">
                <a16:creationId xmlns:a16="http://schemas.microsoft.com/office/drawing/2014/main" id="{BDE97A75-E344-FEFC-50E5-D2284AEC7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4C9FB1C-09FB-89F6-6C28-2C888CD4763C}"/>
              </a:ext>
            </a:extLst>
          </p:cNvPr>
          <p:cNvSpPr>
            <a:spLocks noGrp="1"/>
          </p:cNvSpPr>
          <p:nvPr>
            <p:ph type="ftr" sz="quarter" idx="87"/>
          </p:nvPr>
        </p:nvSpPr>
        <p:spPr/>
        <p:txBody>
          <a:bodyPr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AA7793C-47DB-D906-E8C0-B308EBFA86F1}"/>
              </a:ext>
            </a:extLst>
          </p:cNvPr>
          <p:cNvSpPr>
            <a:spLocks noGrp="1"/>
          </p:cNvSpPr>
          <p:nvPr>
            <p:ph type="sldNum" sz="quarter" idx="88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1933AB14-E0E3-9399-F1CD-16E0E4709B3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11175" y="3921738"/>
            <a:ext cx="5219064" cy="137227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72000" tIns="108000" rIns="72000" bIns="108000" anchor="ctr" anchorCtr="0">
            <a:spAutoFit/>
          </a:bodyPr>
          <a:lstStyle>
            <a:lvl1pPr marL="285750" indent="-285750" algn="l">
              <a:buClr>
                <a:schemeClr val="tx2"/>
              </a:buClr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11" name="Espace réservé du texte 21">
            <a:extLst>
              <a:ext uri="{FF2B5EF4-FFF2-40B4-BE49-F238E27FC236}">
                <a16:creationId xmlns:a16="http://schemas.microsoft.com/office/drawing/2014/main" id="{954EB53F-7045-91B7-8195-E38302DE301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469698" y="3921738"/>
            <a:ext cx="5219064" cy="137227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72000" tIns="108000" rIns="72000" bIns="108000" anchor="ctr" anchorCtr="0">
            <a:spAutoFit/>
          </a:bodyPr>
          <a:lstStyle>
            <a:lvl1pPr marL="285750" indent="-285750" algn="l">
              <a:buClr>
                <a:schemeClr val="tx2"/>
              </a:buClr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B0872744-D453-5394-8308-3E957790B6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7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A65EE3-AC12-5E9C-0D83-BC41A23AE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1" y="2585671"/>
            <a:ext cx="5714999" cy="16619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wrap="square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document sur</a:t>
            </a:r>
            <a:br>
              <a:rPr lang="fr-FR" dirty="0"/>
            </a:br>
            <a:r>
              <a:rPr lang="fr-FR" dirty="0"/>
              <a:t>trois lignes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CD986410-2D31-7742-C868-89A67C85BB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740" y="5269614"/>
            <a:ext cx="579591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2000" indent="-72000">
              <a:defRPr sz="2000">
                <a:solidFill>
                  <a:schemeClr val="bg1"/>
                </a:solidFill>
              </a:defRPr>
            </a:lvl1pPr>
            <a:lvl2pPr marL="72000" indent="-72000">
              <a:defRPr sz="1400">
                <a:solidFill>
                  <a:schemeClr val="bg1"/>
                </a:solidFill>
              </a:defRPr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Votre texte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379F88F-A2DC-63D9-CE38-EAEA26EC9F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51" y="4390891"/>
            <a:ext cx="2376269" cy="314683"/>
          </a:xfrm>
          <a:prstGeom prst="rect">
            <a:avLst/>
          </a:prstGeom>
          <a:solidFill>
            <a:schemeClr val="bg2"/>
          </a:solidFill>
        </p:spPr>
        <p:txBody>
          <a:bodyPr wrap="none" lIns="108000" tIns="72000" rIns="72000" bIns="72000">
            <a:spAutoFit/>
          </a:bodyPr>
          <a:lstStyle>
            <a:lvl1pPr marL="0" indent="0" algn="l">
              <a:buNone/>
              <a:defRPr sz="1100" cap="all" baseline="0">
                <a:solidFill>
                  <a:schemeClr val="tx1"/>
                </a:solidFill>
                <a:latin typeface="+mn-lt"/>
              </a:defRPr>
            </a:lvl1pPr>
            <a:lvl2pPr marL="72000" indent="-72000">
              <a:defRPr sz="11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Date de votre événement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7E2871F-8C1D-2EF4-B717-714C1E56FC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88" b="1888"/>
          <a:stretch/>
        </p:blipFill>
        <p:spPr>
          <a:xfrm>
            <a:off x="501652" y="992537"/>
            <a:ext cx="818515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44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38282F8-5D9F-B04A-ECF3-18B975DB329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01649" y="3984625"/>
            <a:ext cx="3431863" cy="12464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15" name="Espace réservé du texte 21">
            <a:extLst>
              <a:ext uri="{FF2B5EF4-FFF2-40B4-BE49-F238E27FC236}">
                <a16:creationId xmlns:a16="http://schemas.microsoft.com/office/drawing/2014/main" id="{5AD56993-39AA-ECBD-FDDF-1609910AFC8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379272" y="3984625"/>
            <a:ext cx="3431863" cy="12464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D31CCC54-952F-84E5-89D6-938136162CA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256894" y="3984625"/>
            <a:ext cx="3431863" cy="12464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4" name="Espace réservé du texte 18">
            <a:extLst>
              <a:ext uri="{FF2B5EF4-FFF2-40B4-BE49-F238E27FC236}">
                <a16:creationId xmlns:a16="http://schemas.microsoft.com/office/drawing/2014/main" id="{8CACF586-DE1A-8515-8CF6-55A3BC630C44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01649" y="1833156"/>
            <a:ext cx="11187114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5" name="Titre 16">
            <a:extLst>
              <a:ext uri="{FF2B5EF4-FFF2-40B4-BE49-F238E27FC236}">
                <a16:creationId xmlns:a16="http://schemas.microsoft.com/office/drawing/2014/main" id="{CF6D3427-5894-8589-AD53-F015A7A78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B775854F-3F5C-E676-151A-AFDFDA2702DA}"/>
              </a:ext>
            </a:extLst>
          </p:cNvPr>
          <p:cNvSpPr>
            <a:spLocks noGrp="1"/>
          </p:cNvSpPr>
          <p:nvPr>
            <p:ph type="ftr" sz="quarter" idx="89"/>
          </p:nvPr>
        </p:nvSpPr>
        <p:spPr/>
        <p:txBody>
          <a:bodyPr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EB3B4E1A-58F2-FB81-EA69-EC0AE9915301}"/>
              </a:ext>
            </a:extLst>
          </p:cNvPr>
          <p:cNvSpPr>
            <a:spLocks noGrp="1"/>
          </p:cNvSpPr>
          <p:nvPr>
            <p:ph type="sldNum" sz="quarter" idx="90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53085A81-51EC-D54A-A9EC-9573B7639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15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C939AD58-D04E-5406-5181-4455DC27A258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01649" y="1833156"/>
            <a:ext cx="11187114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bg1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A88BEBA8-7241-484D-4BEC-3E29273CA9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8" name="Espace réservé du pied de page 16">
            <a:extLst>
              <a:ext uri="{FF2B5EF4-FFF2-40B4-BE49-F238E27FC236}">
                <a16:creationId xmlns:a16="http://schemas.microsoft.com/office/drawing/2014/main" id="{FE0A54DA-54A0-4EBD-2C49-2809B9E3A86C}"/>
              </a:ext>
            </a:extLst>
          </p:cNvPr>
          <p:cNvSpPr>
            <a:spLocks noGrp="1"/>
          </p:cNvSpPr>
          <p:nvPr>
            <p:ph type="ftr" sz="quarter" idx="89"/>
          </p:nvPr>
        </p:nvSpPr>
        <p:spPr>
          <a:xfrm>
            <a:off x="511176" y="356423"/>
            <a:ext cx="1099193" cy="223066"/>
          </a:xfrm>
        </p:spPr>
        <p:txBody>
          <a:bodyPr wrap="none"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C6AE450D-FC41-A2A8-362D-E973F71A815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21">
            <a:extLst>
              <a:ext uri="{FF2B5EF4-FFF2-40B4-BE49-F238E27FC236}">
                <a16:creationId xmlns:a16="http://schemas.microsoft.com/office/drawing/2014/main" id="{5C6A8C71-F27F-B09D-1E4D-55B4F2B859C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01649" y="3984625"/>
            <a:ext cx="3431863" cy="12464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4" name="Espace réservé du texte 21">
            <a:extLst>
              <a:ext uri="{FF2B5EF4-FFF2-40B4-BE49-F238E27FC236}">
                <a16:creationId xmlns:a16="http://schemas.microsoft.com/office/drawing/2014/main" id="{E0844995-5387-D4F1-276B-B15FC2A2C6F5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379272" y="3984625"/>
            <a:ext cx="3431863" cy="12464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5" name="Espace réservé du texte 21">
            <a:extLst>
              <a:ext uri="{FF2B5EF4-FFF2-40B4-BE49-F238E27FC236}">
                <a16:creationId xmlns:a16="http://schemas.microsoft.com/office/drawing/2014/main" id="{88436B30-250D-39E2-BDD4-86E31F5ECF15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256894" y="3984625"/>
            <a:ext cx="3431863" cy="12464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BA041D4E-8389-FAE1-6C6E-D8CDC0FEFC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17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6">
            <a:extLst>
              <a:ext uri="{FF2B5EF4-FFF2-40B4-BE49-F238E27FC236}">
                <a16:creationId xmlns:a16="http://schemas.microsoft.com/office/drawing/2014/main" id="{A4EDAD5D-0569-CD96-4553-F49D8E64D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93EFFC05-C476-F2FC-444D-F7F7792C7CF5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AFE4B3E1-C4B7-B443-159C-3F65EEC31574}"/>
              </a:ext>
            </a:extLst>
          </p:cNvPr>
          <p:cNvSpPr>
            <a:spLocks noGrp="1"/>
          </p:cNvSpPr>
          <p:nvPr>
            <p:ph type="ftr" sz="quarter" idx="92"/>
          </p:nvPr>
        </p:nvSpPr>
        <p:spPr/>
        <p:txBody>
          <a:bodyPr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2" name="Espace réservé pour une image  4">
            <a:extLst>
              <a:ext uri="{FF2B5EF4-FFF2-40B4-BE49-F238E27FC236}">
                <a16:creationId xmlns:a16="http://schemas.microsoft.com/office/drawing/2014/main" id="{63A6CF8F-29C7-6CB1-121F-9D52A2C4A2C4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502443" y="1897804"/>
            <a:ext cx="3456096" cy="3879230"/>
          </a:xfrm>
          <a:prstGeom prst="roundRect">
            <a:avLst>
              <a:gd name="adj" fmla="val 1559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F2F69A3C-C781-B028-3116-874E961FD955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4367554" y="1897804"/>
            <a:ext cx="3456096" cy="3879230"/>
          </a:xfrm>
          <a:prstGeom prst="roundRect">
            <a:avLst>
              <a:gd name="adj" fmla="val 1559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9" name="Espace réservé pour une image  4">
            <a:extLst>
              <a:ext uri="{FF2B5EF4-FFF2-40B4-BE49-F238E27FC236}">
                <a16:creationId xmlns:a16="http://schemas.microsoft.com/office/drawing/2014/main" id="{8AAFD1F2-B065-36E3-936B-211FC39AF5C7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8250928" y="1897804"/>
            <a:ext cx="3456096" cy="3879230"/>
          </a:xfrm>
          <a:prstGeom prst="roundRect">
            <a:avLst>
              <a:gd name="adj" fmla="val 1559"/>
            </a:avLst>
          </a:prstGeom>
          <a:solidFill>
            <a:schemeClr val="bg1">
              <a:lumMod val="95000"/>
            </a:schemeClr>
          </a:solidFill>
          <a:effectLst>
            <a:outerShdw dist="1016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CE7D8AEF-7B71-DD6B-EDF1-DFF37C94C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4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6">
            <a:extLst>
              <a:ext uri="{FF2B5EF4-FFF2-40B4-BE49-F238E27FC236}">
                <a16:creationId xmlns:a16="http://schemas.microsoft.com/office/drawing/2014/main" id="{E46B09C2-6901-AB74-4945-16D703006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859287"/>
            <a:ext cx="11187113" cy="77559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E945D976-A507-7A2A-0701-2CC5DB84DFC0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DA686BC9-46F9-BDD8-8C08-8EEEA286B87D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A77F3548-822C-9A7A-7E5D-17A040E2EB3B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502442" y="1897804"/>
            <a:ext cx="11195847" cy="3890513"/>
          </a:xfrm>
          <a:prstGeom prst="roundRect">
            <a:avLst>
              <a:gd name="adj" fmla="val 1500"/>
            </a:avLst>
          </a:prstGeom>
          <a:solidFill>
            <a:schemeClr val="bg1">
              <a:lumMod val="95000"/>
            </a:schemeClr>
          </a:solidFill>
          <a:effectLst>
            <a:outerShdw dist="1397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E8EA6182-0AA5-F77E-5D20-8EA3CCEB7B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82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23" descr="Guillemet fermé avec un remplissage uni">
            <a:extLst>
              <a:ext uri="{FF2B5EF4-FFF2-40B4-BE49-F238E27FC236}">
                <a16:creationId xmlns:a16="http://schemas.microsoft.com/office/drawing/2014/main" id="{139EC5C4-5012-A501-8299-E58C6DCDA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38800" y="2170132"/>
            <a:ext cx="914400" cy="91440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548C6B-D59E-7B99-00DB-2F14FD5FCF88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153184" y="3248980"/>
            <a:ext cx="7885632" cy="2266039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2000" i="1">
                <a:solidFill>
                  <a:schemeClr val="bg1"/>
                </a:solidFill>
                <a:latin typeface="+mn-lt"/>
              </a:defRPr>
            </a:lvl2pPr>
            <a:lvl3pPr>
              <a:defRPr sz="2000" i="1">
                <a:solidFill>
                  <a:schemeClr val="bg1"/>
                </a:solidFill>
                <a:latin typeface="+mn-lt"/>
              </a:defRPr>
            </a:lvl3pPr>
            <a:lvl4pPr>
              <a:defRPr sz="2000" i="1">
                <a:solidFill>
                  <a:schemeClr val="bg1"/>
                </a:solidFill>
                <a:latin typeface="+mn-lt"/>
              </a:defRPr>
            </a:lvl4pPr>
            <a:lvl5pPr>
              <a:defRPr sz="2000" i="1"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lang="fr-FR" dirty="0"/>
              <a:t>Cliquez ici pour ajouter votre citation.</a:t>
            </a:r>
          </a:p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7573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946C19-B436-DE0C-C357-6AD93F403E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accent1">
                  <a:lumMod val="50000"/>
                  <a:alpha val="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3C1B1619-41DC-D68F-EDBC-30913ABF47B8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3241853" y="4567386"/>
            <a:ext cx="5708293" cy="381386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 i="1">
                <a:solidFill>
                  <a:schemeClr val="bg1"/>
                </a:solidFill>
                <a:latin typeface="+mn-lt"/>
              </a:defRPr>
            </a:lvl2pPr>
            <a:lvl3pPr>
              <a:defRPr sz="2000" i="1">
                <a:solidFill>
                  <a:schemeClr val="bg1"/>
                </a:solidFill>
                <a:latin typeface="+mn-lt"/>
              </a:defRPr>
            </a:lvl3pPr>
            <a:lvl4pPr>
              <a:defRPr sz="2000" i="1">
                <a:solidFill>
                  <a:schemeClr val="bg1"/>
                </a:solidFill>
                <a:latin typeface="+mn-lt"/>
              </a:defRPr>
            </a:lvl4pPr>
            <a:lvl5pPr>
              <a:defRPr sz="2000" i="1"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lang="fr-FR" dirty="0"/>
              <a:t>MERCI POUR VOTRE ATTENTION 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6202A995-6271-397B-4855-7B9AD9407C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888" b="1888"/>
          <a:stretch/>
        </p:blipFill>
        <p:spPr>
          <a:xfrm>
            <a:off x="5505998" y="2164080"/>
            <a:ext cx="1180005" cy="144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38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19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116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589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19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2">
            <a:extLst>
              <a:ext uri="{FF2B5EF4-FFF2-40B4-BE49-F238E27FC236}">
                <a16:creationId xmlns:a16="http://schemas.microsoft.com/office/drawing/2014/main" id="{FAA2A54F-2D08-0A17-9A22-A506479A286F}"/>
              </a:ext>
            </a:extLst>
          </p:cNvPr>
          <p:cNvSpPr txBox="1"/>
          <p:nvPr userDrawn="1"/>
        </p:nvSpPr>
        <p:spPr>
          <a:xfrm>
            <a:off x="484700" y="523414"/>
            <a:ext cx="2392001" cy="316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4F1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Notice d’utilisation</a:t>
            </a:r>
          </a:p>
        </p:txBody>
      </p:sp>
      <p:sp>
        <p:nvSpPr>
          <p:cNvPr id="102" name="TextBox 2">
            <a:extLst>
              <a:ext uri="{FF2B5EF4-FFF2-40B4-BE49-F238E27FC236}">
                <a16:creationId xmlns:a16="http://schemas.microsoft.com/office/drawing/2014/main" id="{954C1E1D-9D15-B5FE-1A03-3CC193018FCF}"/>
              </a:ext>
            </a:extLst>
          </p:cNvPr>
          <p:cNvSpPr txBox="1"/>
          <p:nvPr userDrawn="1"/>
        </p:nvSpPr>
        <p:spPr>
          <a:xfrm>
            <a:off x="484701" y="837437"/>
            <a:ext cx="1991251" cy="29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votre masque</a:t>
            </a:r>
          </a:p>
        </p:txBody>
      </p:sp>
      <p:sp>
        <p:nvSpPr>
          <p:cNvPr id="103" name="Graphique 6">
            <a:extLst>
              <a:ext uri="{FF2B5EF4-FFF2-40B4-BE49-F238E27FC236}">
                <a16:creationId xmlns:a16="http://schemas.microsoft.com/office/drawing/2014/main" id="{F515FAB1-5727-41D6-BA0E-7CB4C330B534}"/>
              </a:ext>
            </a:extLst>
          </p:cNvPr>
          <p:cNvSpPr/>
          <p:nvPr userDrawn="1"/>
        </p:nvSpPr>
        <p:spPr>
          <a:xfrm flipH="1">
            <a:off x="334963" y="293803"/>
            <a:ext cx="229311" cy="229311"/>
          </a:xfrm>
          <a:custGeom>
            <a:avLst/>
            <a:gdLst>
              <a:gd name="connsiteX0" fmla="*/ 4318000 w 4876800"/>
              <a:gd name="connsiteY0" fmla="*/ 0 h 4876800"/>
              <a:gd name="connsiteX1" fmla="*/ 558800 w 4876800"/>
              <a:gd name="connsiteY1" fmla="*/ 0 h 4876800"/>
              <a:gd name="connsiteX2" fmla="*/ 0 w 4876800"/>
              <a:gd name="connsiteY2" fmla="*/ 558800 h 4876800"/>
              <a:gd name="connsiteX3" fmla="*/ 0 w 4876800"/>
              <a:gd name="connsiteY3" fmla="*/ 3302000 h 4876800"/>
              <a:gd name="connsiteX4" fmla="*/ 558800 w 4876800"/>
              <a:gd name="connsiteY4" fmla="*/ 3860800 h 4876800"/>
              <a:gd name="connsiteX5" fmla="*/ 812800 w 4876800"/>
              <a:gd name="connsiteY5" fmla="*/ 3860800 h 4876800"/>
              <a:gd name="connsiteX6" fmla="*/ 812800 w 4876800"/>
              <a:gd name="connsiteY6" fmla="*/ 4724400 h 4876800"/>
              <a:gd name="connsiteX7" fmla="*/ 906882 w 4876800"/>
              <a:gd name="connsiteY7" fmla="*/ 4865218 h 4876800"/>
              <a:gd name="connsiteX8" fmla="*/ 965200 w 4876800"/>
              <a:gd name="connsiteY8" fmla="*/ 4876800 h 4876800"/>
              <a:gd name="connsiteX9" fmla="*/ 1072896 w 4876800"/>
              <a:gd name="connsiteY9" fmla="*/ 4832096 h 4876800"/>
              <a:gd name="connsiteX10" fmla="*/ 2044192 w 4876800"/>
              <a:gd name="connsiteY10" fmla="*/ 3860800 h 4876800"/>
              <a:gd name="connsiteX11" fmla="*/ 4318000 w 4876800"/>
              <a:gd name="connsiteY11" fmla="*/ 3860800 h 4876800"/>
              <a:gd name="connsiteX12" fmla="*/ 4876800 w 4876800"/>
              <a:gd name="connsiteY12" fmla="*/ 3302000 h 4876800"/>
              <a:gd name="connsiteX13" fmla="*/ 4876800 w 4876800"/>
              <a:gd name="connsiteY13" fmla="*/ 558800 h 4876800"/>
              <a:gd name="connsiteX14" fmla="*/ 4318000 w 4876800"/>
              <a:gd name="connsiteY14" fmla="*/ 0 h 4876800"/>
              <a:gd name="connsiteX15" fmla="*/ 2852928 w 4876800"/>
              <a:gd name="connsiteY15" fmla="*/ 2822651 h 4876800"/>
              <a:gd name="connsiteX16" fmla="*/ 2625344 w 4876800"/>
              <a:gd name="connsiteY16" fmla="*/ 3048203 h 4876800"/>
              <a:gd name="connsiteX17" fmla="*/ 2251456 w 4876800"/>
              <a:gd name="connsiteY17" fmla="*/ 3048203 h 4876800"/>
              <a:gd name="connsiteX18" fmla="*/ 2023872 w 4876800"/>
              <a:gd name="connsiteY18" fmla="*/ 2786075 h 4876800"/>
              <a:gd name="connsiteX19" fmla="*/ 2023872 w 4876800"/>
              <a:gd name="connsiteY19" fmla="*/ 2676347 h 4876800"/>
              <a:gd name="connsiteX20" fmla="*/ 2852928 w 4876800"/>
              <a:gd name="connsiteY20" fmla="*/ 2676347 h 4876800"/>
              <a:gd name="connsiteX21" fmla="*/ 3017520 w 4876800"/>
              <a:gd name="connsiteY21" fmla="*/ 2221179 h 4876800"/>
              <a:gd name="connsiteX22" fmla="*/ 2859024 w 4876800"/>
              <a:gd name="connsiteY22" fmla="*/ 2473147 h 4876800"/>
              <a:gd name="connsiteX23" fmla="*/ 2019808 w 4876800"/>
              <a:gd name="connsiteY23" fmla="*/ 2473147 h 4876800"/>
              <a:gd name="connsiteX24" fmla="*/ 1871472 w 4876800"/>
              <a:gd name="connsiteY24" fmla="*/ 2231339 h 4876800"/>
              <a:gd name="connsiteX25" fmla="*/ 1524000 w 4876800"/>
              <a:gd name="connsiteY25" fmla="*/ 1499819 h 4876800"/>
              <a:gd name="connsiteX26" fmla="*/ 2424176 w 4876800"/>
              <a:gd name="connsiteY26" fmla="*/ 609803 h 4876800"/>
              <a:gd name="connsiteX27" fmla="*/ 3082544 w 4876800"/>
              <a:gd name="connsiteY27" fmla="*/ 873963 h 4876800"/>
              <a:gd name="connsiteX28" fmla="*/ 3352800 w 4876800"/>
              <a:gd name="connsiteY28" fmla="*/ 1518107 h 4876800"/>
              <a:gd name="connsiteX29" fmla="*/ 3017520 w 4876800"/>
              <a:gd name="connsiteY29" fmla="*/ 2221179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76800" h="4876800">
                <a:moveTo>
                  <a:pt x="4318000" y="0"/>
                </a:moveTo>
                <a:lnTo>
                  <a:pt x="558800" y="0"/>
                </a:lnTo>
                <a:cubicBezTo>
                  <a:pt x="250546" y="0"/>
                  <a:pt x="0" y="250546"/>
                  <a:pt x="0" y="558800"/>
                </a:cubicBezTo>
                <a:lnTo>
                  <a:pt x="0" y="3302000"/>
                </a:lnTo>
                <a:cubicBezTo>
                  <a:pt x="0" y="3610255"/>
                  <a:pt x="250546" y="3860800"/>
                  <a:pt x="558800" y="3860800"/>
                </a:cubicBezTo>
                <a:lnTo>
                  <a:pt x="812800" y="3860800"/>
                </a:lnTo>
                <a:lnTo>
                  <a:pt x="812800" y="4724400"/>
                </a:lnTo>
                <a:cubicBezTo>
                  <a:pt x="812800" y="4785970"/>
                  <a:pt x="849986" y="4841647"/>
                  <a:pt x="906882" y="4865218"/>
                </a:cubicBezTo>
                <a:cubicBezTo>
                  <a:pt x="925779" y="4872940"/>
                  <a:pt x="945490" y="4876800"/>
                  <a:pt x="965200" y="4876800"/>
                </a:cubicBezTo>
                <a:cubicBezTo>
                  <a:pt x="1004824" y="4876800"/>
                  <a:pt x="1043838" y="4861357"/>
                  <a:pt x="1072896" y="4832096"/>
                </a:cubicBezTo>
                <a:lnTo>
                  <a:pt x="2044192" y="3860800"/>
                </a:lnTo>
                <a:lnTo>
                  <a:pt x="4318000" y="3860800"/>
                </a:lnTo>
                <a:cubicBezTo>
                  <a:pt x="4626255" y="3860800"/>
                  <a:pt x="4876800" y="3610255"/>
                  <a:pt x="4876800" y="3302000"/>
                </a:cubicBezTo>
                <a:lnTo>
                  <a:pt x="4876800" y="558800"/>
                </a:lnTo>
                <a:cubicBezTo>
                  <a:pt x="4876800" y="250546"/>
                  <a:pt x="4626255" y="0"/>
                  <a:pt x="4318000" y="0"/>
                </a:cubicBezTo>
                <a:close/>
                <a:moveTo>
                  <a:pt x="2852928" y="2822651"/>
                </a:moveTo>
                <a:cubicBezTo>
                  <a:pt x="2852928" y="2946603"/>
                  <a:pt x="2751328" y="3048203"/>
                  <a:pt x="2625344" y="3048203"/>
                </a:cubicBezTo>
                <a:lnTo>
                  <a:pt x="2251456" y="3048203"/>
                </a:lnTo>
                <a:cubicBezTo>
                  <a:pt x="2141728" y="3048203"/>
                  <a:pt x="2023872" y="2966923"/>
                  <a:pt x="2023872" y="2786075"/>
                </a:cubicBezTo>
                <a:lnTo>
                  <a:pt x="2023872" y="2676347"/>
                </a:lnTo>
                <a:lnTo>
                  <a:pt x="2852928" y="2676347"/>
                </a:lnTo>
                <a:close/>
                <a:moveTo>
                  <a:pt x="3017520" y="2221179"/>
                </a:moveTo>
                <a:cubicBezTo>
                  <a:pt x="2932176" y="2290267"/>
                  <a:pt x="2877312" y="2379675"/>
                  <a:pt x="2859024" y="2473147"/>
                </a:cubicBezTo>
                <a:lnTo>
                  <a:pt x="2019808" y="2473147"/>
                </a:lnTo>
                <a:cubicBezTo>
                  <a:pt x="2005584" y="2381707"/>
                  <a:pt x="1954784" y="2296363"/>
                  <a:pt x="1871472" y="2231339"/>
                </a:cubicBezTo>
                <a:cubicBezTo>
                  <a:pt x="1645920" y="2054555"/>
                  <a:pt x="1517904" y="1788363"/>
                  <a:pt x="1524000" y="1499819"/>
                </a:cubicBezTo>
                <a:cubicBezTo>
                  <a:pt x="1534160" y="1016203"/>
                  <a:pt x="1938528" y="615899"/>
                  <a:pt x="2424176" y="609803"/>
                </a:cubicBezTo>
                <a:cubicBezTo>
                  <a:pt x="2670048" y="603707"/>
                  <a:pt x="2905760" y="699211"/>
                  <a:pt x="3082544" y="873963"/>
                </a:cubicBezTo>
                <a:cubicBezTo>
                  <a:pt x="3257296" y="1044651"/>
                  <a:pt x="3352800" y="1274267"/>
                  <a:pt x="3352800" y="1518107"/>
                </a:cubicBezTo>
                <a:cubicBezTo>
                  <a:pt x="3352800" y="1792427"/>
                  <a:pt x="3231083" y="2048459"/>
                  <a:pt x="3017520" y="2221179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576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0" cap="all" spc="4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5C3D850-BECC-B886-C886-A3A6AB3440B6}"/>
              </a:ext>
            </a:extLst>
          </p:cNvPr>
          <p:cNvSpPr txBox="1"/>
          <p:nvPr userDrawn="1"/>
        </p:nvSpPr>
        <p:spPr>
          <a:xfrm>
            <a:off x="571501" y="1261592"/>
            <a:ext cx="2386487" cy="200452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Le masque de diapositives </a:t>
            </a:r>
            <a:b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</a:b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est utilisé à des fins pratiques. </a:t>
            </a:r>
            <a:b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</a:b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Les principaux éléments sont inclus au masque :</a:t>
            </a:r>
          </a:p>
          <a:p>
            <a:pPr marL="0" marR="0" lvl="0" indent="0" algn="l" defTabSz="91440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l’idée étant de créer un cadre figé, un template, pour que l’utilisateur final puisse réaliser une présentation qualitative sans avoir à se questionner</a:t>
            </a:r>
            <a:b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</a:b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sur le design.</a:t>
            </a:r>
          </a:p>
        </p:txBody>
      </p: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8EA237D2-D7B6-3D86-8076-7A1E96FA849D}"/>
              </a:ext>
            </a:extLst>
          </p:cNvPr>
          <p:cNvCxnSpPr>
            <a:cxnSpLocks/>
          </p:cNvCxnSpPr>
          <p:nvPr userDrawn="1"/>
        </p:nvCxnSpPr>
        <p:spPr>
          <a:xfrm>
            <a:off x="3145886" y="581025"/>
            <a:ext cx="0" cy="5891918"/>
          </a:xfrm>
          <a:prstGeom prst="line">
            <a:avLst/>
          </a:prstGeom>
          <a:noFill/>
          <a:ln w="6350" cap="flat" cmpd="sng" algn="ctr">
            <a:solidFill>
              <a:srgbClr val="4D4D50">
                <a:alpha val="50000"/>
              </a:srgbClr>
            </a:solidFill>
            <a:prstDash val="solid"/>
            <a:miter lim="800000"/>
          </a:ln>
          <a:effectLst/>
        </p:spPr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BB582B9-8B7E-2224-D8F1-0AF0B1451252}"/>
              </a:ext>
            </a:extLst>
          </p:cNvPr>
          <p:cNvSpPr/>
          <p:nvPr userDrawn="1"/>
        </p:nvSpPr>
        <p:spPr>
          <a:xfrm>
            <a:off x="3385615" y="4972966"/>
            <a:ext cx="1785617" cy="9541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7200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7649"/>
              </a:buClr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Insérer  une nouvelle slide :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Cliquer sur « Accueil », </a:t>
            </a:r>
            <a:b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 Nouvelle diapositive »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Cliquer sur la flèche en dessous de « Nouvelle diapositive » et sélectionner le modèle souhaité 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D7A64D0-7470-54A2-EC0A-D7F3131BBFB0}"/>
              </a:ext>
            </a:extLst>
          </p:cNvPr>
          <p:cNvSpPr/>
          <p:nvPr userDrawn="1"/>
        </p:nvSpPr>
        <p:spPr>
          <a:xfrm>
            <a:off x="5554810" y="1046461"/>
            <a:ext cx="1876078" cy="8079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72000" b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18CE7"/>
              </a:buClr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Passer d’un niveau</a:t>
            </a:r>
            <a:b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puces à un autre :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Sélectionner la ligne souhaitée et utiliser la tabulation vers l’avant (Tab) ou vers l’arrière (Shift + Tab)</a:t>
            </a: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688BF2A2-95CA-DE7C-3C33-3D7240EA67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1299" r="5299" b="11538"/>
          <a:stretch/>
        </p:blipFill>
        <p:spPr>
          <a:xfrm>
            <a:off x="6870071" y="1074568"/>
            <a:ext cx="372382" cy="171499"/>
          </a:xfrm>
          <a:prstGeom prst="rect">
            <a:avLst/>
          </a:prstGeom>
        </p:spPr>
      </p:pic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4E7CB467-FBD9-ADF5-4877-3FFA6733E1C4}"/>
              </a:ext>
            </a:extLst>
          </p:cNvPr>
          <p:cNvGrpSpPr/>
          <p:nvPr userDrawn="1"/>
        </p:nvGrpSpPr>
        <p:grpSpPr>
          <a:xfrm>
            <a:off x="5554810" y="2198863"/>
            <a:ext cx="1785617" cy="2400657"/>
            <a:chOff x="5554810" y="2138437"/>
            <a:chExt cx="1785617" cy="2400657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83F0931-A80E-FC2E-DD97-EA3E99A17866}"/>
                </a:ext>
              </a:extLst>
            </p:cNvPr>
            <p:cNvSpPr/>
            <p:nvPr userDrawn="1"/>
          </p:nvSpPr>
          <p:spPr>
            <a:xfrm>
              <a:off x="5554810" y="2138437"/>
              <a:ext cx="1785617" cy="240065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72000" bIns="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318CE7"/>
                </a:buClr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Outil « Reproduire</a:t>
              </a:r>
              <a:b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la mise en forme »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"/>
                <a:tabLst/>
                <a:defRPr/>
              </a:pP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Sélectionner la forme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318CE7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/>
              </a:r>
              <a:b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318CE7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ou le texte souhaité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"/>
                <a:tabLst/>
                <a:defRPr/>
              </a:pP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Cliquer sur l’icone </a:t>
              </a:r>
              <a:b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« Reproduire la mise </a:t>
              </a:r>
              <a:b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 forme »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"/>
                <a:tabLst/>
                <a:defRPr/>
              </a:pP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Cliquer sur la forme ou sélectionner le texte souhaité pour la recopie</a:t>
              </a:r>
              <a:b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 mise en forme. </a:t>
              </a:r>
              <a:b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Les modifications seront faites instantanément  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"/>
                <a:tabLst/>
                <a:defRPr/>
              </a:pP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Pour appliquer la même mise en forme à plusieurs endroits dans la présentation, double cliquer sur l’icône</a:t>
              </a:r>
            </a:p>
          </p:txBody>
        </p:sp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60C65735-FA68-F941-3254-8F665BE99B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14" t="40831" r="96568" b="56031"/>
            <a:stretch/>
          </p:blipFill>
          <p:spPr>
            <a:xfrm>
              <a:off x="6708781" y="2143648"/>
              <a:ext cx="220980" cy="218808"/>
            </a:xfrm>
            <a:prstGeom prst="rect">
              <a:avLst/>
            </a:prstGeom>
          </p:spPr>
        </p:pic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542BA77-5ACE-2811-6C79-AE4FF4C1AA0F}"/>
              </a:ext>
            </a:extLst>
          </p:cNvPr>
          <p:cNvSpPr/>
          <p:nvPr userDrawn="1"/>
        </p:nvSpPr>
        <p:spPr>
          <a:xfrm>
            <a:off x="5554810" y="4972966"/>
            <a:ext cx="1939937" cy="161582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7200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7649"/>
              </a:buClr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Changer l’image</a:t>
            </a:r>
            <a:b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l’arrière-plan :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Faire un clic droit sur la diapositive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Cliquer sur « Mise en forme </a:t>
            </a:r>
            <a:b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l’arrière plan »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Changer la couleur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18CE7"/>
              </a:buClr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Choisir l’image souhaitée </a:t>
            </a:r>
            <a:b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(1920x1080px en 72 dpi)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18CE7"/>
              </a:buClr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7045AFF-0E76-0355-5D32-4DC9FB72604A}"/>
              </a:ext>
            </a:extLst>
          </p:cNvPr>
          <p:cNvSpPr/>
          <p:nvPr userDrawn="1"/>
        </p:nvSpPr>
        <p:spPr>
          <a:xfrm>
            <a:off x="7837164" y="1065549"/>
            <a:ext cx="1876078" cy="204671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numCol="1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18CE7"/>
              </a:buClr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Changer une image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7649"/>
              </a:buClr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18CE7"/>
              </a:buClr>
              <a:buSzTx/>
              <a:buFontTx/>
              <a:buNone/>
              <a:tabLst/>
              <a:defRPr/>
            </a:pPr>
            <a:r>
              <a: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Méthode #01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Clique-droit sur l’image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Changer d’image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Sélectionner la source désirée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Méthode #02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Supprimer l’image en place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Cliquer sur l’icone au milieu</a:t>
            </a:r>
            <a:b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 bloc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Sélectionner l’image souhaitée</a:t>
            </a:r>
            <a:b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dans votre ordinateur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EF88F19-AB12-DF0C-F164-10189429EBC8}"/>
              </a:ext>
            </a:extLst>
          </p:cNvPr>
          <p:cNvSpPr/>
          <p:nvPr userDrawn="1"/>
        </p:nvSpPr>
        <p:spPr>
          <a:xfrm>
            <a:off x="7837163" y="4542265"/>
            <a:ext cx="1843839" cy="16312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72000" bIns="0" numCol="1" rtlCol="0" anchor="t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Faire un clic droit sur l’image, puis choisir « Arrière-plan » si besoin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Pour rogner l’image,  dans « Outils de l’image », cliquer sur la flèche en dessous  de l’onglet et choisir l’option souhaitée.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Adapter (déplacer, agrandir ou rétrécir) ensuite l’image comme souhaité.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4273285-17E1-4779-8E1B-8850F3757345}"/>
              </a:ext>
            </a:extLst>
          </p:cNvPr>
          <p:cNvSpPr/>
          <p:nvPr userDrawn="1"/>
        </p:nvSpPr>
        <p:spPr>
          <a:xfrm>
            <a:off x="10038459" y="2899199"/>
            <a:ext cx="1892035" cy="327012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72000" b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18CE7"/>
              </a:buClr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Pour changer le </a:t>
            </a:r>
            <a:r>
              <a:rPr kumimoji="0" lang="fr-FR" sz="900" b="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footer</a:t>
            </a: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18CE7"/>
              </a:buClr>
              <a:buSzTx/>
              <a:buFontTx/>
              <a:buNone/>
              <a:tabLst/>
              <a:defRPr/>
            </a:pPr>
            <a:r>
              <a: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pied de page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Cliquez sur « insérer »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Cliquez sur « en-tête </a:t>
            </a:r>
            <a:b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 pied de page »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Écrire le texte souhaité</a:t>
            </a:r>
            <a:b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dans la case « Pied de page »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Cliquez sur « Appliquer partout 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318CE7"/>
              </a:buClr>
              <a:buSzTx/>
              <a:buFontTx/>
              <a:buNone/>
              <a:tabLst/>
              <a:defRPr/>
            </a:pPr>
            <a:r>
              <a: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pagination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Sélectionnez « Numéro</a:t>
            </a:r>
            <a:b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diapositive »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Cliquez sur « Appliquer partout 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318CE7"/>
              </a:buClr>
              <a:buSzTx/>
              <a:buFontTx/>
              <a:buNone/>
              <a:tabLst/>
              <a:defRPr/>
            </a:pPr>
            <a:r>
              <a: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date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Sélectionner « Date et Heure », puis « Mise à jour automatique » et le format souhaité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Cliquez sur « Appliquer partout »</a:t>
            </a:r>
          </a:p>
        </p:txBody>
      </p:sp>
      <p:grpSp>
        <p:nvGrpSpPr>
          <p:cNvPr id="116" name="Groupe 27">
            <a:extLst>
              <a:ext uri="{FF2B5EF4-FFF2-40B4-BE49-F238E27FC236}">
                <a16:creationId xmlns:a16="http://schemas.microsoft.com/office/drawing/2014/main" id="{564E70FF-7D8C-029E-4B62-B02031DA3F4E}"/>
              </a:ext>
            </a:extLst>
          </p:cNvPr>
          <p:cNvGrpSpPr/>
          <p:nvPr userDrawn="1"/>
        </p:nvGrpSpPr>
        <p:grpSpPr>
          <a:xfrm>
            <a:off x="11437607" y="6460653"/>
            <a:ext cx="494058" cy="198136"/>
            <a:chOff x="4672012" y="2857500"/>
            <a:chExt cx="2852546" cy="1143985"/>
          </a:xfrm>
        </p:grpSpPr>
        <p:sp>
          <p:nvSpPr>
            <p:cNvPr id="117" name="Forme libre : forme 28">
              <a:extLst>
                <a:ext uri="{FF2B5EF4-FFF2-40B4-BE49-F238E27FC236}">
                  <a16:creationId xmlns:a16="http://schemas.microsoft.com/office/drawing/2014/main" id="{340A5E0E-C701-3E79-983D-80A951D57DF1}"/>
                </a:ext>
              </a:extLst>
            </p:cNvPr>
            <p:cNvSpPr/>
            <p:nvPr/>
          </p:nvSpPr>
          <p:spPr>
            <a:xfrm>
              <a:off x="4672012" y="2857500"/>
              <a:ext cx="611790" cy="539400"/>
            </a:xfrm>
            <a:custGeom>
              <a:avLst/>
              <a:gdLst>
                <a:gd name="connsiteX0" fmla="*/ 498158 w 611790"/>
                <a:gd name="connsiteY0" fmla="*/ 483965 h 539400"/>
                <a:gd name="connsiteX1" fmla="*/ 542544 w 611790"/>
                <a:gd name="connsiteY1" fmla="*/ 493490 h 539400"/>
                <a:gd name="connsiteX2" fmla="*/ 550069 w 611790"/>
                <a:gd name="connsiteY2" fmla="*/ 507016 h 539400"/>
                <a:gd name="connsiteX3" fmla="*/ 545592 w 611790"/>
                <a:gd name="connsiteY3" fmla="*/ 539401 h 539400"/>
                <a:gd name="connsiteX4" fmla="*/ 363474 w 611790"/>
                <a:gd name="connsiteY4" fmla="*/ 539401 h 539400"/>
                <a:gd name="connsiteX5" fmla="*/ 367951 w 611790"/>
                <a:gd name="connsiteY5" fmla="*/ 507016 h 539400"/>
                <a:gd name="connsiteX6" fmla="*/ 381000 w 611790"/>
                <a:gd name="connsiteY6" fmla="*/ 492062 h 539400"/>
                <a:gd name="connsiteX7" fmla="*/ 424434 w 611790"/>
                <a:gd name="connsiteY7" fmla="*/ 483965 h 539400"/>
                <a:gd name="connsiteX8" fmla="*/ 448437 w 611790"/>
                <a:gd name="connsiteY8" fmla="*/ 293465 h 539400"/>
                <a:gd name="connsiteX9" fmla="*/ 158020 w 611790"/>
                <a:gd name="connsiteY9" fmla="*/ 293465 h 539400"/>
                <a:gd name="connsiteX10" fmla="*/ 133922 w 611790"/>
                <a:gd name="connsiteY10" fmla="*/ 483965 h 539400"/>
                <a:gd name="connsiteX11" fmla="*/ 185833 w 611790"/>
                <a:gd name="connsiteY11" fmla="*/ 506540 h 539400"/>
                <a:gd name="connsiteX12" fmla="*/ 180975 w 611790"/>
                <a:gd name="connsiteY12" fmla="*/ 538734 h 539400"/>
                <a:gd name="connsiteX13" fmla="*/ 0 w 611790"/>
                <a:gd name="connsiteY13" fmla="*/ 538734 h 539400"/>
                <a:gd name="connsiteX14" fmla="*/ 3715 w 611790"/>
                <a:gd name="connsiteY14" fmla="*/ 506349 h 539400"/>
                <a:gd name="connsiteX15" fmla="*/ 17336 w 611790"/>
                <a:gd name="connsiteY15" fmla="*/ 492062 h 539400"/>
                <a:gd name="connsiteX16" fmla="*/ 60960 w 611790"/>
                <a:gd name="connsiteY16" fmla="*/ 483965 h 539400"/>
                <a:gd name="connsiteX17" fmla="*/ 113633 w 611790"/>
                <a:gd name="connsiteY17" fmla="*/ 54293 h 539400"/>
                <a:gd name="connsiteX18" fmla="*/ 69247 w 611790"/>
                <a:gd name="connsiteY18" fmla="*/ 45339 h 539400"/>
                <a:gd name="connsiteX19" fmla="*/ 62484 w 611790"/>
                <a:gd name="connsiteY19" fmla="*/ 31718 h 539400"/>
                <a:gd name="connsiteX20" fmla="*/ 66675 w 611790"/>
                <a:gd name="connsiteY20" fmla="*/ 0 h 539400"/>
                <a:gd name="connsiteX21" fmla="*/ 247650 w 611790"/>
                <a:gd name="connsiteY21" fmla="*/ 0 h 539400"/>
                <a:gd name="connsiteX22" fmla="*/ 243840 w 611790"/>
                <a:gd name="connsiteY22" fmla="*/ 31528 h 539400"/>
                <a:gd name="connsiteX23" fmla="*/ 234315 w 611790"/>
                <a:gd name="connsiteY23" fmla="*/ 45148 h 539400"/>
                <a:gd name="connsiteX24" fmla="*/ 219075 w 611790"/>
                <a:gd name="connsiteY24" fmla="*/ 48101 h 539400"/>
                <a:gd name="connsiteX25" fmla="*/ 206978 w 611790"/>
                <a:gd name="connsiteY25" fmla="*/ 50006 h 539400"/>
                <a:gd name="connsiteX26" fmla="*/ 187928 w 611790"/>
                <a:gd name="connsiteY26" fmla="*/ 54102 h 539400"/>
                <a:gd name="connsiteX27" fmla="*/ 164021 w 611790"/>
                <a:gd name="connsiteY27" fmla="*/ 240030 h 539400"/>
                <a:gd name="connsiteX28" fmla="*/ 454533 w 611790"/>
                <a:gd name="connsiteY28" fmla="*/ 240030 h 539400"/>
                <a:gd name="connsiteX29" fmla="*/ 477869 w 611790"/>
                <a:gd name="connsiteY29" fmla="*/ 54102 h 539400"/>
                <a:gd name="connsiteX30" fmla="*/ 433388 w 611790"/>
                <a:gd name="connsiteY30" fmla="*/ 45148 h 539400"/>
                <a:gd name="connsiteX31" fmla="*/ 425863 w 611790"/>
                <a:gd name="connsiteY31" fmla="*/ 31528 h 539400"/>
                <a:gd name="connsiteX32" fmla="*/ 429673 w 611790"/>
                <a:gd name="connsiteY32" fmla="*/ 0 h 539400"/>
                <a:gd name="connsiteX33" fmla="*/ 611791 w 611790"/>
                <a:gd name="connsiteY33" fmla="*/ 0 h 539400"/>
                <a:gd name="connsiteX34" fmla="*/ 607981 w 611790"/>
                <a:gd name="connsiteY34" fmla="*/ 31528 h 539400"/>
                <a:gd name="connsiteX35" fmla="*/ 594455 w 611790"/>
                <a:gd name="connsiteY35" fmla="*/ 45815 h 539400"/>
                <a:gd name="connsiteX36" fmla="*/ 550831 w 611790"/>
                <a:gd name="connsiteY36" fmla="*/ 54102 h 539400"/>
                <a:gd name="connsiteX37" fmla="*/ 498158 w 611790"/>
                <a:gd name="connsiteY37" fmla="*/ 483965 h 53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11790" h="539400">
                  <a:moveTo>
                    <a:pt x="498158" y="483965"/>
                  </a:moveTo>
                  <a:lnTo>
                    <a:pt x="542544" y="493490"/>
                  </a:lnTo>
                  <a:cubicBezTo>
                    <a:pt x="548545" y="495014"/>
                    <a:pt x="551021" y="499491"/>
                    <a:pt x="550069" y="507016"/>
                  </a:cubicBezTo>
                  <a:lnTo>
                    <a:pt x="545592" y="539401"/>
                  </a:lnTo>
                  <a:lnTo>
                    <a:pt x="363474" y="539401"/>
                  </a:lnTo>
                  <a:lnTo>
                    <a:pt x="367951" y="507016"/>
                  </a:lnTo>
                  <a:cubicBezTo>
                    <a:pt x="367951" y="499491"/>
                    <a:pt x="373475" y="493109"/>
                    <a:pt x="381000" y="492062"/>
                  </a:cubicBezTo>
                  <a:lnTo>
                    <a:pt x="424434" y="483965"/>
                  </a:lnTo>
                  <a:lnTo>
                    <a:pt x="448437" y="293465"/>
                  </a:lnTo>
                  <a:lnTo>
                    <a:pt x="158020" y="293465"/>
                  </a:lnTo>
                  <a:lnTo>
                    <a:pt x="133922" y="483965"/>
                  </a:lnTo>
                  <a:cubicBezTo>
                    <a:pt x="169545" y="491490"/>
                    <a:pt x="186881" y="499015"/>
                    <a:pt x="185833" y="506540"/>
                  </a:cubicBezTo>
                  <a:lnTo>
                    <a:pt x="180975" y="538734"/>
                  </a:lnTo>
                  <a:lnTo>
                    <a:pt x="0" y="538734"/>
                  </a:lnTo>
                  <a:lnTo>
                    <a:pt x="3715" y="506349"/>
                  </a:lnTo>
                  <a:cubicBezTo>
                    <a:pt x="4191" y="498920"/>
                    <a:pt x="9906" y="492919"/>
                    <a:pt x="17336" y="492062"/>
                  </a:cubicBezTo>
                  <a:lnTo>
                    <a:pt x="60960" y="483965"/>
                  </a:lnTo>
                  <a:lnTo>
                    <a:pt x="113633" y="54293"/>
                  </a:lnTo>
                  <a:lnTo>
                    <a:pt x="69247" y="45339"/>
                  </a:lnTo>
                  <a:cubicBezTo>
                    <a:pt x="63722" y="43815"/>
                    <a:pt x="61436" y="39243"/>
                    <a:pt x="62484" y="31718"/>
                  </a:cubicBezTo>
                  <a:lnTo>
                    <a:pt x="66675" y="0"/>
                  </a:lnTo>
                  <a:lnTo>
                    <a:pt x="247650" y="0"/>
                  </a:lnTo>
                  <a:lnTo>
                    <a:pt x="243840" y="31528"/>
                  </a:lnTo>
                  <a:cubicBezTo>
                    <a:pt x="242792" y="39624"/>
                    <a:pt x="239554" y="44101"/>
                    <a:pt x="234315" y="45148"/>
                  </a:cubicBezTo>
                  <a:lnTo>
                    <a:pt x="219075" y="48101"/>
                  </a:lnTo>
                  <a:lnTo>
                    <a:pt x="206978" y="50006"/>
                  </a:lnTo>
                  <a:cubicBezTo>
                    <a:pt x="202025" y="50768"/>
                    <a:pt x="195453" y="52102"/>
                    <a:pt x="187928" y="54102"/>
                  </a:cubicBezTo>
                  <a:lnTo>
                    <a:pt x="164021" y="240030"/>
                  </a:lnTo>
                  <a:lnTo>
                    <a:pt x="454533" y="240030"/>
                  </a:lnTo>
                  <a:lnTo>
                    <a:pt x="477869" y="54102"/>
                  </a:lnTo>
                  <a:lnTo>
                    <a:pt x="433388" y="45148"/>
                  </a:lnTo>
                  <a:cubicBezTo>
                    <a:pt x="427387" y="43625"/>
                    <a:pt x="424910" y="39053"/>
                    <a:pt x="425863" y="31528"/>
                  </a:cubicBezTo>
                  <a:lnTo>
                    <a:pt x="429673" y="0"/>
                  </a:lnTo>
                  <a:lnTo>
                    <a:pt x="611791" y="0"/>
                  </a:lnTo>
                  <a:lnTo>
                    <a:pt x="607981" y="31528"/>
                  </a:lnTo>
                  <a:cubicBezTo>
                    <a:pt x="607600" y="38957"/>
                    <a:pt x="601885" y="45053"/>
                    <a:pt x="594455" y="45815"/>
                  </a:cubicBezTo>
                  <a:lnTo>
                    <a:pt x="550831" y="54102"/>
                  </a:lnTo>
                  <a:lnTo>
                    <a:pt x="498158" y="483965"/>
                  </a:ln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8" name="Forme libre : forme 29">
              <a:extLst>
                <a:ext uri="{FF2B5EF4-FFF2-40B4-BE49-F238E27FC236}">
                  <a16:creationId xmlns:a16="http://schemas.microsoft.com/office/drawing/2014/main" id="{04A33D8B-1934-1FD9-5E04-CC7243F91C3C}"/>
                </a:ext>
              </a:extLst>
            </p:cNvPr>
            <p:cNvSpPr/>
            <p:nvPr/>
          </p:nvSpPr>
          <p:spPr>
            <a:xfrm>
              <a:off x="5289604" y="3015710"/>
              <a:ext cx="136986" cy="380714"/>
            </a:xfrm>
            <a:custGeom>
              <a:avLst/>
              <a:gdLst>
                <a:gd name="connsiteX0" fmla="*/ 134883 w 136986"/>
                <a:gd name="connsiteY0" fmla="*/ 338804 h 380714"/>
                <a:gd name="connsiteX1" fmla="*/ 136787 w 136986"/>
                <a:gd name="connsiteY1" fmla="*/ 348329 h 380714"/>
                <a:gd name="connsiteX2" fmla="*/ 132978 w 136986"/>
                <a:gd name="connsiteY2" fmla="*/ 380714 h 380714"/>
                <a:gd name="connsiteX3" fmla="*/ 11057 w 136986"/>
                <a:gd name="connsiteY3" fmla="*/ 380714 h 380714"/>
                <a:gd name="connsiteX4" fmla="*/ 18201 w 136986"/>
                <a:gd name="connsiteY4" fmla="*/ 325755 h 380714"/>
                <a:gd name="connsiteX5" fmla="*/ 52110 w 136986"/>
                <a:gd name="connsiteY5" fmla="*/ 54102 h 380714"/>
                <a:gd name="connsiteX6" fmla="*/ 10010 w 136986"/>
                <a:gd name="connsiteY6" fmla="*/ 45815 h 380714"/>
                <a:gd name="connsiteX7" fmla="*/ 2104 w 136986"/>
                <a:gd name="connsiteY7" fmla="*/ 41339 h 380714"/>
                <a:gd name="connsiteX8" fmla="*/ 199 w 136986"/>
                <a:gd name="connsiteY8" fmla="*/ 32290 h 380714"/>
                <a:gd name="connsiteX9" fmla="*/ 3914 w 136986"/>
                <a:gd name="connsiteY9" fmla="*/ 0 h 380714"/>
                <a:gd name="connsiteX10" fmla="*/ 125834 w 136986"/>
                <a:gd name="connsiteY10" fmla="*/ 0 h 380714"/>
                <a:gd name="connsiteX11" fmla="*/ 85257 w 136986"/>
                <a:gd name="connsiteY11" fmla="*/ 325755 h 380714"/>
                <a:gd name="connsiteX12" fmla="*/ 127358 w 136986"/>
                <a:gd name="connsiteY12" fmla="*/ 334042 h 380714"/>
                <a:gd name="connsiteX13" fmla="*/ 134883 w 136986"/>
                <a:gd name="connsiteY13" fmla="*/ 338804 h 38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86" h="380714">
                  <a:moveTo>
                    <a:pt x="134883" y="338804"/>
                  </a:moveTo>
                  <a:cubicBezTo>
                    <a:pt x="136692" y="341662"/>
                    <a:pt x="137359" y="344996"/>
                    <a:pt x="136787" y="348329"/>
                  </a:cubicBezTo>
                  <a:lnTo>
                    <a:pt x="132978" y="380714"/>
                  </a:lnTo>
                  <a:lnTo>
                    <a:pt x="11057" y="380714"/>
                  </a:lnTo>
                  <a:lnTo>
                    <a:pt x="18201" y="325755"/>
                  </a:lnTo>
                  <a:lnTo>
                    <a:pt x="52110" y="54102"/>
                  </a:lnTo>
                  <a:lnTo>
                    <a:pt x="10010" y="45815"/>
                  </a:lnTo>
                  <a:cubicBezTo>
                    <a:pt x="6866" y="45529"/>
                    <a:pt x="4009" y="43910"/>
                    <a:pt x="2104" y="41339"/>
                  </a:cubicBezTo>
                  <a:cubicBezTo>
                    <a:pt x="294" y="38671"/>
                    <a:pt x="-372" y="35433"/>
                    <a:pt x="199" y="32290"/>
                  </a:cubicBezTo>
                  <a:lnTo>
                    <a:pt x="3914" y="0"/>
                  </a:lnTo>
                  <a:lnTo>
                    <a:pt x="125834" y="0"/>
                  </a:lnTo>
                  <a:lnTo>
                    <a:pt x="85257" y="325755"/>
                  </a:lnTo>
                  <a:lnTo>
                    <a:pt x="127358" y="334042"/>
                  </a:lnTo>
                  <a:cubicBezTo>
                    <a:pt x="130406" y="334423"/>
                    <a:pt x="133168" y="336233"/>
                    <a:pt x="134883" y="338804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9" name="Forme libre : forme 30">
              <a:extLst>
                <a:ext uri="{FF2B5EF4-FFF2-40B4-BE49-F238E27FC236}">
                  <a16:creationId xmlns:a16="http://schemas.microsoft.com/office/drawing/2014/main" id="{9EBB7E7B-FD37-5446-C308-B691DA4AD280}"/>
                </a:ext>
              </a:extLst>
            </p:cNvPr>
            <p:cNvSpPr/>
            <p:nvPr/>
          </p:nvSpPr>
          <p:spPr>
            <a:xfrm>
              <a:off x="5467920" y="3010376"/>
              <a:ext cx="284607" cy="391766"/>
            </a:xfrm>
            <a:custGeom>
              <a:avLst/>
              <a:gdLst>
                <a:gd name="connsiteX0" fmla="*/ 284607 w 284607"/>
                <a:gd name="connsiteY0" fmla="*/ 18669 h 391766"/>
                <a:gd name="connsiteX1" fmla="*/ 281654 w 284607"/>
                <a:gd name="connsiteY1" fmla="*/ 45339 h 391766"/>
                <a:gd name="connsiteX2" fmla="*/ 272606 w 284607"/>
                <a:gd name="connsiteY2" fmla="*/ 116872 h 391766"/>
                <a:gd name="connsiteX3" fmla="*/ 243269 w 284607"/>
                <a:gd name="connsiteY3" fmla="*/ 116872 h 391766"/>
                <a:gd name="connsiteX4" fmla="*/ 231172 w 284607"/>
                <a:gd name="connsiteY4" fmla="*/ 106966 h 391766"/>
                <a:gd name="connsiteX5" fmla="*/ 231172 w 284607"/>
                <a:gd name="connsiteY5" fmla="*/ 106299 h 391766"/>
                <a:gd name="connsiteX6" fmla="*/ 232696 w 284607"/>
                <a:gd name="connsiteY6" fmla="*/ 56674 h 391766"/>
                <a:gd name="connsiteX7" fmla="*/ 175546 w 284607"/>
                <a:gd name="connsiteY7" fmla="*/ 49149 h 391766"/>
                <a:gd name="connsiteX8" fmla="*/ 174784 w 284607"/>
                <a:gd name="connsiteY8" fmla="*/ 49149 h 391766"/>
                <a:gd name="connsiteX9" fmla="*/ 120587 w 284607"/>
                <a:gd name="connsiteY9" fmla="*/ 64389 h 391766"/>
                <a:gd name="connsiteX10" fmla="*/ 96488 w 284607"/>
                <a:gd name="connsiteY10" fmla="*/ 98965 h 391766"/>
                <a:gd name="connsiteX11" fmla="*/ 95822 w 284607"/>
                <a:gd name="connsiteY11" fmla="*/ 108490 h 391766"/>
                <a:gd name="connsiteX12" fmla="*/ 101822 w 284607"/>
                <a:gd name="connsiteY12" fmla="*/ 128778 h 391766"/>
                <a:gd name="connsiteX13" fmla="*/ 141637 w 284607"/>
                <a:gd name="connsiteY13" fmla="*/ 155162 h 391766"/>
                <a:gd name="connsiteX14" fmla="*/ 186785 w 284607"/>
                <a:gd name="connsiteY14" fmla="*/ 170212 h 391766"/>
                <a:gd name="connsiteX15" fmla="*/ 221456 w 284607"/>
                <a:gd name="connsiteY15" fmla="*/ 183737 h 391766"/>
                <a:gd name="connsiteX16" fmla="*/ 250793 w 284607"/>
                <a:gd name="connsiteY16" fmla="*/ 202787 h 391766"/>
                <a:gd name="connsiteX17" fmla="*/ 274130 w 284607"/>
                <a:gd name="connsiteY17" fmla="*/ 256223 h 391766"/>
                <a:gd name="connsiteX18" fmla="*/ 273368 w 284607"/>
                <a:gd name="connsiteY18" fmla="*/ 269748 h 391766"/>
                <a:gd name="connsiteX19" fmla="*/ 225171 w 284607"/>
                <a:gd name="connsiteY19" fmla="*/ 357092 h 391766"/>
                <a:gd name="connsiteX20" fmla="*/ 120396 w 284607"/>
                <a:gd name="connsiteY20" fmla="*/ 391668 h 391766"/>
                <a:gd name="connsiteX21" fmla="*/ 0 w 284607"/>
                <a:gd name="connsiteY21" fmla="*/ 371380 h 391766"/>
                <a:gd name="connsiteX22" fmla="*/ 12097 w 284607"/>
                <a:gd name="connsiteY22" fmla="*/ 272034 h 391766"/>
                <a:gd name="connsiteX23" fmla="*/ 38386 w 284607"/>
                <a:gd name="connsiteY23" fmla="*/ 272034 h 391766"/>
                <a:gd name="connsiteX24" fmla="*/ 48863 w 284607"/>
                <a:gd name="connsiteY24" fmla="*/ 280416 h 391766"/>
                <a:gd name="connsiteX25" fmla="*/ 48863 w 284607"/>
                <a:gd name="connsiteY25" fmla="*/ 281083 h 391766"/>
                <a:gd name="connsiteX26" fmla="*/ 47339 w 284607"/>
                <a:gd name="connsiteY26" fmla="*/ 329279 h 391766"/>
                <a:gd name="connsiteX27" fmla="*/ 122587 w 284607"/>
                <a:gd name="connsiteY27" fmla="*/ 344329 h 391766"/>
                <a:gd name="connsiteX28" fmla="*/ 183547 w 284607"/>
                <a:gd name="connsiteY28" fmla="*/ 325279 h 391766"/>
                <a:gd name="connsiteX29" fmla="*/ 207645 w 284607"/>
                <a:gd name="connsiteY29" fmla="*/ 287179 h 391766"/>
                <a:gd name="connsiteX30" fmla="*/ 208312 w 284607"/>
                <a:gd name="connsiteY30" fmla="*/ 277654 h 391766"/>
                <a:gd name="connsiteX31" fmla="*/ 203073 w 284607"/>
                <a:gd name="connsiteY31" fmla="*/ 255842 h 391766"/>
                <a:gd name="connsiteX32" fmla="*/ 182785 w 284607"/>
                <a:gd name="connsiteY32" fmla="*/ 237839 h 391766"/>
                <a:gd name="connsiteX33" fmla="*/ 152686 w 284607"/>
                <a:gd name="connsiteY33" fmla="*/ 224980 h 391766"/>
                <a:gd name="connsiteX34" fmla="*/ 86011 w 284607"/>
                <a:gd name="connsiteY34" fmla="*/ 200978 h 391766"/>
                <a:gd name="connsiteX35" fmla="*/ 53626 w 284607"/>
                <a:gd name="connsiteY35" fmla="*/ 180594 h 391766"/>
                <a:gd name="connsiteX36" fmla="*/ 31052 w 284607"/>
                <a:gd name="connsiteY36" fmla="*/ 124968 h 391766"/>
                <a:gd name="connsiteX37" fmla="*/ 76200 w 284607"/>
                <a:gd name="connsiteY37" fmla="*/ 33147 h 391766"/>
                <a:gd name="connsiteX38" fmla="*/ 187547 w 284607"/>
                <a:gd name="connsiteY38" fmla="*/ 0 h 391766"/>
                <a:gd name="connsiteX39" fmla="*/ 284512 w 284607"/>
                <a:gd name="connsiteY39" fmla="*/ 18669 h 39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4607" h="391766">
                  <a:moveTo>
                    <a:pt x="284607" y="18669"/>
                  </a:moveTo>
                  <a:lnTo>
                    <a:pt x="281654" y="45339"/>
                  </a:lnTo>
                  <a:lnTo>
                    <a:pt x="272606" y="116872"/>
                  </a:lnTo>
                  <a:lnTo>
                    <a:pt x="243269" y="116872"/>
                  </a:lnTo>
                  <a:cubicBezTo>
                    <a:pt x="237173" y="117443"/>
                    <a:pt x="231839" y="112967"/>
                    <a:pt x="231172" y="106966"/>
                  </a:cubicBezTo>
                  <a:cubicBezTo>
                    <a:pt x="231172" y="106775"/>
                    <a:pt x="231172" y="106585"/>
                    <a:pt x="231172" y="106299"/>
                  </a:cubicBezTo>
                  <a:cubicBezTo>
                    <a:pt x="231172" y="94298"/>
                    <a:pt x="231743" y="77724"/>
                    <a:pt x="232696" y="56674"/>
                  </a:cubicBezTo>
                  <a:cubicBezTo>
                    <a:pt x="214027" y="51911"/>
                    <a:pt x="194786" y="49340"/>
                    <a:pt x="175546" y="49149"/>
                  </a:cubicBezTo>
                  <a:lnTo>
                    <a:pt x="174784" y="49149"/>
                  </a:lnTo>
                  <a:cubicBezTo>
                    <a:pt x="155543" y="48101"/>
                    <a:pt x="136493" y="53531"/>
                    <a:pt x="120587" y="64389"/>
                  </a:cubicBezTo>
                  <a:cubicBezTo>
                    <a:pt x="108014" y="71914"/>
                    <a:pt x="99251" y="84487"/>
                    <a:pt x="96488" y="98965"/>
                  </a:cubicBezTo>
                  <a:lnTo>
                    <a:pt x="95822" y="108490"/>
                  </a:lnTo>
                  <a:cubicBezTo>
                    <a:pt x="95536" y="115729"/>
                    <a:pt x="97631" y="122873"/>
                    <a:pt x="101822" y="128778"/>
                  </a:cubicBezTo>
                  <a:cubicBezTo>
                    <a:pt x="111919" y="141637"/>
                    <a:pt x="125921" y="150876"/>
                    <a:pt x="141637" y="155162"/>
                  </a:cubicBezTo>
                  <a:lnTo>
                    <a:pt x="186785" y="170212"/>
                  </a:lnTo>
                  <a:cubicBezTo>
                    <a:pt x="205835" y="177165"/>
                    <a:pt x="217456" y="181737"/>
                    <a:pt x="221456" y="183737"/>
                  </a:cubicBezTo>
                  <a:cubicBezTo>
                    <a:pt x="232220" y="188500"/>
                    <a:pt x="242030" y="194977"/>
                    <a:pt x="250793" y="202787"/>
                  </a:cubicBezTo>
                  <a:cubicBezTo>
                    <a:pt x="266224" y="216122"/>
                    <a:pt x="274796" y="235839"/>
                    <a:pt x="274130" y="256223"/>
                  </a:cubicBezTo>
                  <a:cubicBezTo>
                    <a:pt x="274130" y="260699"/>
                    <a:pt x="273939" y="265271"/>
                    <a:pt x="273368" y="269748"/>
                  </a:cubicBezTo>
                  <a:cubicBezTo>
                    <a:pt x="270034" y="304229"/>
                    <a:pt x="252603" y="335852"/>
                    <a:pt x="225171" y="357092"/>
                  </a:cubicBezTo>
                  <a:cubicBezTo>
                    <a:pt x="195453" y="380714"/>
                    <a:pt x="158306" y="393002"/>
                    <a:pt x="120396" y="391668"/>
                  </a:cubicBezTo>
                  <a:cubicBezTo>
                    <a:pt x="79343" y="392049"/>
                    <a:pt x="38672" y="385191"/>
                    <a:pt x="0" y="371380"/>
                  </a:cubicBezTo>
                  <a:lnTo>
                    <a:pt x="12097" y="272034"/>
                  </a:lnTo>
                  <a:lnTo>
                    <a:pt x="38386" y="272034"/>
                  </a:lnTo>
                  <a:cubicBezTo>
                    <a:pt x="43625" y="271463"/>
                    <a:pt x="48292" y="275177"/>
                    <a:pt x="48863" y="280416"/>
                  </a:cubicBezTo>
                  <a:cubicBezTo>
                    <a:pt x="48863" y="280607"/>
                    <a:pt x="48863" y="280797"/>
                    <a:pt x="48863" y="281083"/>
                  </a:cubicBezTo>
                  <a:cubicBezTo>
                    <a:pt x="48863" y="293084"/>
                    <a:pt x="48292" y="309658"/>
                    <a:pt x="47339" y="329279"/>
                  </a:cubicBezTo>
                  <a:cubicBezTo>
                    <a:pt x="70961" y="339852"/>
                    <a:pt x="96679" y="344996"/>
                    <a:pt x="122587" y="344329"/>
                  </a:cubicBezTo>
                  <a:cubicBezTo>
                    <a:pt x="144494" y="345281"/>
                    <a:pt x="166021" y="338519"/>
                    <a:pt x="183547" y="325279"/>
                  </a:cubicBezTo>
                  <a:cubicBezTo>
                    <a:pt x="196501" y="316421"/>
                    <a:pt x="205169" y="302609"/>
                    <a:pt x="207645" y="287179"/>
                  </a:cubicBezTo>
                  <a:cubicBezTo>
                    <a:pt x="208121" y="284036"/>
                    <a:pt x="208407" y="280797"/>
                    <a:pt x="208312" y="277654"/>
                  </a:cubicBezTo>
                  <a:cubicBezTo>
                    <a:pt x="208788" y="270034"/>
                    <a:pt x="206978" y="262414"/>
                    <a:pt x="203073" y="255842"/>
                  </a:cubicBezTo>
                  <a:cubicBezTo>
                    <a:pt x="198215" y="248031"/>
                    <a:pt x="191167" y="241745"/>
                    <a:pt x="182785" y="237839"/>
                  </a:cubicBezTo>
                  <a:cubicBezTo>
                    <a:pt x="173069" y="232886"/>
                    <a:pt x="162973" y="228600"/>
                    <a:pt x="152686" y="224980"/>
                  </a:cubicBezTo>
                  <a:cubicBezTo>
                    <a:pt x="116586" y="212979"/>
                    <a:pt x="94202" y="204978"/>
                    <a:pt x="86011" y="200978"/>
                  </a:cubicBezTo>
                  <a:cubicBezTo>
                    <a:pt x="74200" y="195929"/>
                    <a:pt x="63341" y="188976"/>
                    <a:pt x="53626" y="180594"/>
                  </a:cubicBezTo>
                  <a:cubicBezTo>
                    <a:pt x="38291" y="166306"/>
                    <a:pt x="30004" y="145923"/>
                    <a:pt x="31052" y="124968"/>
                  </a:cubicBezTo>
                  <a:cubicBezTo>
                    <a:pt x="29813" y="88773"/>
                    <a:pt x="46768" y="54293"/>
                    <a:pt x="76200" y="33147"/>
                  </a:cubicBezTo>
                  <a:cubicBezTo>
                    <a:pt x="103346" y="11049"/>
                    <a:pt x="140399" y="0"/>
                    <a:pt x="187547" y="0"/>
                  </a:cubicBezTo>
                  <a:cubicBezTo>
                    <a:pt x="220694" y="762"/>
                    <a:pt x="253460" y="7144"/>
                    <a:pt x="284512" y="18669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0" name="Forme libre : forme 31">
              <a:extLst>
                <a:ext uri="{FF2B5EF4-FFF2-40B4-BE49-F238E27FC236}">
                  <a16:creationId xmlns:a16="http://schemas.microsoft.com/office/drawing/2014/main" id="{D767228C-F346-608B-F34E-37D6FAA10C38}"/>
                </a:ext>
              </a:extLst>
            </p:cNvPr>
            <p:cNvSpPr/>
            <p:nvPr/>
          </p:nvSpPr>
          <p:spPr>
            <a:xfrm>
              <a:off x="5788640" y="2891123"/>
              <a:ext cx="240302" cy="511111"/>
            </a:xfrm>
            <a:custGeom>
              <a:avLst/>
              <a:gdLst>
                <a:gd name="connsiteX0" fmla="*/ 45421 w 240302"/>
                <a:gd name="connsiteY0" fmla="*/ 485584 h 511111"/>
                <a:gd name="connsiteX1" fmla="*/ 28181 w 240302"/>
                <a:gd name="connsiteY1" fmla="*/ 432149 h 511111"/>
                <a:gd name="connsiteX2" fmla="*/ 29705 w 240302"/>
                <a:gd name="connsiteY2" fmla="*/ 413099 h 511111"/>
                <a:gd name="connsiteX3" fmla="*/ 58280 w 240302"/>
                <a:gd name="connsiteY3" fmla="*/ 179832 h 511111"/>
                <a:gd name="connsiteX4" fmla="*/ 12084 w 240302"/>
                <a:gd name="connsiteY4" fmla="*/ 179832 h 511111"/>
                <a:gd name="connsiteX5" fmla="*/ 2559 w 240302"/>
                <a:gd name="connsiteY5" fmla="*/ 176117 h 511111"/>
                <a:gd name="connsiteX6" fmla="*/ 273 w 240302"/>
                <a:gd name="connsiteY6" fmla="*/ 164783 h 511111"/>
                <a:gd name="connsiteX7" fmla="*/ 3321 w 240302"/>
                <a:gd name="connsiteY7" fmla="*/ 138494 h 511111"/>
                <a:gd name="connsiteX8" fmla="*/ 66567 w 240302"/>
                <a:gd name="connsiteY8" fmla="*/ 130207 h 511111"/>
                <a:gd name="connsiteX9" fmla="*/ 96666 w 240302"/>
                <a:gd name="connsiteY9" fmla="*/ 12763 h 511111"/>
                <a:gd name="connsiteX10" fmla="*/ 102666 w 240302"/>
                <a:gd name="connsiteY10" fmla="*/ 3810 h 511111"/>
                <a:gd name="connsiteX11" fmla="*/ 113906 w 240302"/>
                <a:gd name="connsiteY11" fmla="*/ 0 h 511111"/>
                <a:gd name="connsiteX12" fmla="*/ 147815 w 240302"/>
                <a:gd name="connsiteY12" fmla="*/ 0 h 511111"/>
                <a:gd name="connsiteX13" fmla="*/ 131146 w 240302"/>
                <a:gd name="connsiteY13" fmla="*/ 131921 h 511111"/>
                <a:gd name="connsiteX14" fmla="*/ 240303 w 240302"/>
                <a:gd name="connsiteY14" fmla="*/ 131921 h 511111"/>
                <a:gd name="connsiteX15" fmla="*/ 234207 w 240302"/>
                <a:gd name="connsiteY15" fmla="*/ 179546 h 511111"/>
                <a:gd name="connsiteX16" fmla="*/ 124955 w 240302"/>
                <a:gd name="connsiteY16" fmla="*/ 179546 h 511111"/>
                <a:gd name="connsiteX17" fmla="*/ 97047 w 240302"/>
                <a:gd name="connsiteY17" fmla="*/ 408146 h 511111"/>
                <a:gd name="connsiteX18" fmla="*/ 96380 w 240302"/>
                <a:gd name="connsiteY18" fmla="*/ 417671 h 511111"/>
                <a:gd name="connsiteX19" fmla="*/ 104572 w 240302"/>
                <a:gd name="connsiteY19" fmla="*/ 444056 h 511111"/>
                <a:gd name="connsiteX20" fmla="*/ 133147 w 240302"/>
                <a:gd name="connsiteY20" fmla="*/ 455295 h 511111"/>
                <a:gd name="connsiteX21" fmla="*/ 151149 w 240302"/>
                <a:gd name="connsiteY21" fmla="*/ 452342 h 511111"/>
                <a:gd name="connsiteX22" fmla="*/ 165436 w 240302"/>
                <a:gd name="connsiteY22" fmla="*/ 446342 h 511111"/>
                <a:gd name="connsiteX23" fmla="*/ 176009 w 240302"/>
                <a:gd name="connsiteY23" fmla="*/ 440246 h 511111"/>
                <a:gd name="connsiteX24" fmla="*/ 183534 w 240302"/>
                <a:gd name="connsiteY24" fmla="*/ 437293 h 511111"/>
                <a:gd name="connsiteX25" fmla="*/ 191820 w 240302"/>
                <a:gd name="connsiteY25" fmla="*/ 444056 h 511111"/>
                <a:gd name="connsiteX26" fmla="*/ 207346 w 240302"/>
                <a:gd name="connsiteY26" fmla="*/ 476536 h 511111"/>
                <a:gd name="connsiteX27" fmla="*/ 162198 w 240302"/>
                <a:gd name="connsiteY27" fmla="*/ 502063 h 511111"/>
                <a:gd name="connsiteX28" fmla="*/ 111049 w 240302"/>
                <a:gd name="connsiteY28" fmla="*/ 511112 h 511111"/>
                <a:gd name="connsiteX29" fmla="*/ 45421 w 240302"/>
                <a:gd name="connsiteY29" fmla="*/ 485584 h 5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0302" h="511111">
                  <a:moveTo>
                    <a:pt x="45421" y="485584"/>
                  </a:moveTo>
                  <a:cubicBezTo>
                    <a:pt x="33229" y="470535"/>
                    <a:pt x="27038" y="451485"/>
                    <a:pt x="28181" y="432149"/>
                  </a:cubicBezTo>
                  <a:cubicBezTo>
                    <a:pt x="28181" y="428625"/>
                    <a:pt x="28181" y="422624"/>
                    <a:pt x="29705" y="413099"/>
                  </a:cubicBezTo>
                  <a:lnTo>
                    <a:pt x="58280" y="179832"/>
                  </a:lnTo>
                  <a:lnTo>
                    <a:pt x="12084" y="179832"/>
                  </a:lnTo>
                  <a:cubicBezTo>
                    <a:pt x="8560" y="179832"/>
                    <a:pt x="5130" y="178594"/>
                    <a:pt x="2559" y="176117"/>
                  </a:cubicBezTo>
                  <a:cubicBezTo>
                    <a:pt x="368" y="172784"/>
                    <a:pt x="-489" y="168688"/>
                    <a:pt x="273" y="164783"/>
                  </a:cubicBezTo>
                  <a:lnTo>
                    <a:pt x="3321" y="138494"/>
                  </a:lnTo>
                  <a:lnTo>
                    <a:pt x="66567" y="130207"/>
                  </a:lnTo>
                  <a:lnTo>
                    <a:pt x="96666" y="12763"/>
                  </a:lnTo>
                  <a:cubicBezTo>
                    <a:pt x="97333" y="9049"/>
                    <a:pt x="99523" y="5810"/>
                    <a:pt x="102666" y="3810"/>
                  </a:cubicBezTo>
                  <a:cubicBezTo>
                    <a:pt x="105905" y="1334"/>
                    <a:pt x="109810" y="0"/>
                    <a:pt x="113906" y="0"/>
                  </a:cubicBezTo>
                  <a:lnTo>
                    <a:pt x="147815" y="0"/>
                  </a:lnTo>
                  <a:lnTo>
                    <a:pt x="131146" y="131921"/>
                  </a:lnTo>
                  <a:lnTo>
                    <a:pt x="240303" y="131921"/>
                  </a:lnTo>
                  <a:lnTo>
                    <a:pt x="234207" y="179546"/>
                  </a:lnTo>
                  <a:lnTo>
                    <a:pt x="124955" y="179546"/>
                  </a:lnTo>
                  <a:lnTo>
                    <a:pt x="97047" y="408146"/>
                  </a:lnTo>
                  <a:cubicBezTo>
                    <a:pt x="96571" y="411290"/>
                    <a:pt x="96285" y="414528"/>
                    <a:pt x="96380" y="417671"/>
                  </a:cubicBezTo>
                  <a:cubicBezTo>
                    <a:pt x="95809" y="427196"/>
                    <a:pt x="98761" y="436531"/>
                    <a:pt x="104572" y="444056"/>
                  </a:cubicBezTo>
                  <a:cubicBezTo>
                    <a:pt x="112001" y="451771"/>
                    <a:pt x="122478" y="455867"/>
                    <a:pt x="133147" y="455295"/>
                  </a:cubicBezTo>
                  <a:cubicBezTo>
                    <a:pt x="139243" y="455105"/>
                    <a:pt x="145339" y="454152"/>
                    <a:pt x="151149" y="452342"/>
                  </a:cubicBezTo>
                  <a:cubicBezTo>
                    <a:pt x="156197" y="451009"/>
                    <a:pt x="160960" y="449008"/>
                    <a:pt x="165436" y="446342"/>
                  </a:cubicBezTo>
                  <a:lnTo>
                    <a:pt x="176009" y="440246"/>
                  </a:lnTo>
                  <a:cubicBezTo>
                    <a:pt x="178295" y="438817"/>
                    <a:pt x="180867" y="437864"/>
                    <a:pt x="183534" y="437293"/>
                  </a:cubicBezTo>
                  <a:cubicBezTo>
                    <a:pt x="187058" y="437293"/>
                    <a:pt x="189820" y="439579"/>
                    <a:pt x="191820" y="444056"/>
                  </a:cubicBezTo>
                  <a:lnTo>
                    <a:pt x="207346" y="476536"/>
                  </a:lnTo>
                  <a:cubicBezTo>
                    <a:pt x="193916" y="487680"/>
                    <a:pt x="178676" y="496348"/>
                    <a:pt x="162198" y="502063"/>
                  </a:cubicBezTo>
                  <a:cubicBezTo>
                    <a:pt x="145815" y="507968"/>
                    <a:pt x="128479" y="511112"/>
                    <a:pt x="111049" y="511112"/>
                  </a:cubicBezTo>
                  <a:cubicBezTo>
                    <a:pt x="81616" y="511112"/>
                    <a:pt x="59804" y="502634"/>
                    <a:pt x="45421" y="485584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1" name="Forme libre : forme 32">
              <a:extLst>
                <a:ext uri="{FF2B5EF4-FFF2-40B4-BE49-F238E27FC236}">
                  <a16:creationId xmlns:a16="http://schemas.microsoft.com/office/drawing/2014/main" id="{0DA62BE0-FBBD-9943-8515-C517E5CD9BAA}"/>
                </a:ext>
              </a:extLst>
            </p:cNvPr>
            <p:cNvSpPr/>
            <p:nvPr/>
          </p:nvSpPr>
          <p:spPr>
            <a:xfrm>
              <a:off x="6036182" y="3009376"/>
              <a:ext cx="368050" cy="392142"/>
            </a:xfrm>
            <a:custGeom>
              <a:avLst/>
              <a:gdLst>
                <a:gd name="connsiteX0" fmla="*/ 282226 w 368050"/>
                <a:gd name="connsiteY0" fmla="*/ 13668 h 392142"/>
                <a:gd name="connsiteX1" fmla="*/ 334899 w 368050"/>
                <a:gd name="connsiteY1" fmla="*/ 52720 h 392142"/>
                <a:gd name="connsiteX2" fmla="*/ 363474 w 368050"/>
                <a:gd name="connsiteY2" fmla="*/ 115204 h 392142"/>
                <a:gd name="connsiteX3" fmla="*/ 368046 w 368050"/>
                <a:gd name="connsiteY3" fmla="*/ 159591 h 392142"/>
                <a:gd name="connsiteX4" fmla="*/ 365760 w 368050"/>
                <a:gd name="connsiteY4" fmla="*/ 195690 h 392142"/>
                <a:gd name="connsiteX5" fmla="*/ 343186 w 368050"/>
                <a:gd name="connsiteY5" fmla="*/ 277034 h 392142"/>
                <a:gd name="connsiteX6" fmla="*/ 299561 w 368050"/>
                <a:gd name="connsiteY6" fmla="*/ 338661 h 392142"/>
                <a:gd name="connsiteX7" fmla="*/ 237839 w 368050"/>
                <a:gd name="connsiteY7" fmla="*/ 378570 h 392142"/>
                <a:gd name="connsiteX8" fmla="*/ 160306 w 368050"/>
                <a:gd name="connsiteY8" fmla="*/ 392096 h 392142"/>
                <a:gd name="connsiteX9" fmla="*/ 86582 w 368050"/>
                <a:gd name="connsiteY9" fmla="*/ 378570 h 392142"/>
                <a:gd name="connsiteX10" fmla="*/ 34671 w 368050"/>
                <a:gd name="connsiteY10" fmla="*/ 338661 h 392142"/>
                <a:gd name="connsiteX11" fmla="*/ 5334 w 368050"/>
                <a:gd name="connsiteY11" fmla="*/ 277034 h 392142"/>
                <a:gd name="connsiteX12" fmla="*/ 0 w 368050"/>
                <a:gd name="connsiteY12" fmla="*/ 228837 h 392142"/>
                <a:gd name="connsiteX13" fmla="*/ 2286 w 368050"/>
                <a:gd name="connsiteY13" fmla="*/ 195690 h 392142"/>
                <a:gd name="connsiteX14" fmla="*/ 25622 w 368050"/>
                <a:gd name="connsiteY14" fmla="*/ 115204 h 392142"/>
                <a:gd name="connsiteX15" fmla="*/ 69247 w 368050"/>
                <a:gd name="connsiteY15" fmla="*/ 52720 h 392142"/>
                <a:gd name="connsiteX16" fmla="*/ 131731 w 368050"/>
                <a:gd name="connsiteY16" fmla="*/ 13668 h 392142"/>
                <a:gd name="connsiteX17" fmla="*/ 208502 w 368050"/>
                <a:gd name="connsiteY17" fmla="*/ 47 h 392142"/>
                <a:gd name="connsiteX18" fmla="*/ 282226 w 368050"/>
                <a:gd name="connsiteY18" fmla="*/ 13668 h 392142"/>
                <a:gd name="connsiteX19" fmla="*/ 255842 w 368050"/>
                <a:gd name="connsiteY19" fmla="*/ 301799 h 392142"/>
                <a:gd name="connsiteX20" fmla="*/ 296513 w 368050"/>
                <a:gd name="connsiteY20" fmla="*/ 196452 h 392142"/>
                <a:gd name="connsiteX21" fmla="*/ 298799 w 368050"/>
                <a:gd name="connsiteY21" fmla="*/ 161115 h 392142"/>
                <a:gd name="connsiteX22" fmla="*/ 282226 w 368050"/>
                <a:gd name="connsiteY22" fmla="*/ 90344 h 392142"/>
                <a:gd name="connsiteX23" fmla="*/ 202501 w 368050"/>
                <a:gd name="connsiteY23" fmla="*/ 52244 h 392142"/>
                <a:gd name="connsiteX24" fmla="*/ 151257 w 368050"/>
                <a:gd name="connsiteY24" fmla="*/ 61769 h 392142"/>
                <a:gd name="connsiteX25" fmla="*/ 113157 w 368050"/>
                <a:gd name="connsiteY25" fmla="*/ 90344 h 392142"/>
                <a:gd name="connsiteX26" fmla="*/ 86868 w 368050"/>
                <a:gd name="connsiteY26" fmla="*/ 135492 h 392142"/>
                <a:gd name="connsiteX27" fmla="*/ 71818 w 368050"/>
                <a:gd name="connsiteY27" fmla="*/ 196452 h 392142"/>
                <a:gd name="connsiteX28" fmla="*/ 69533 w 368050"/>
                <a:gd name="connsiteY28" fmla="*/ 226551 h 392142"/>
                <a:gd name="connsiteX29" fmla="*/ 71818 w 368050"/>
                <a:gd name="connsiteY29" fmla="*/ 257412 h 392142"/>
                <a:gd name="connsiteX30" fmla="*/ 86868 w 368050"/>
                <a:gd name="connsiteY30" fmla="*/ 301799 h 392142"/>
                <a:gd name="connsiteX31" fmla="*/ 119253 w 368050"/>
                <a:gd name="connsiteY31" fmla="*/ 329707 h 392142"/>
                <a:gd name="connsiteX32" fmla="*/ 166878 w 368050"/>
                <a:gd name="connsiteY32" fmla="*/ 339232 h 392142"/>
                <a:gd name="connsiteX33" fmla="*/ 255842 w 368050"/>
                <a:gd name="connsiteY33" fmla="*/ 301799 h 39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68050" h="392142">
                  <a:moveTo>
                    <a:pt x="282226" y="13668"/>
                  </a:moveTo>
                  <a:cubicBezTo>
                    <a:pt x="302800" y="22050"/>
                    <a:pt x="320897" y="35480"/>
                    <a:pt x="334899" y="52720"/>
                  </a:cubicBezTo>
                  <a:cubicBezTo>
                    <a:pt x="349187" y="71008"/>
                    <a:pt x="358997" y="92439"/>
                    <a:pt x="363474" y="115204"/>
                  </a:cubicBezTo>
                  <a:cubicBezTo>
                    <a:pt x="366617" y="129777"/>
                    <a:pt x="368141" y="144636"/>
                    <a:pt x="368046" y="159591"/>
                  </a:cubicBezTo>
                  <a:cubicBezTo>
                    <a:pt x="368046" y="171687"/>
                    <a:pt x="367189" y="183689"/>
                    <a:pt x="365760" y="195690"/>
                  </a:cubicBezTo>
                  <a:cubicBezTo>
                    <a:pt x="362331" y="223789"/>
                    <a:pt x="354711" y="251221"/>
                    <a:pt x="343186" y="277034"/>
                  </a:cubicBezTo>
                  <a:cubicBezTo>
                    <a:pt x="332708" y="300180"/>
                    <a:pt x="317945" y="321135"/>
                    <a:pt x="299561" y="338661"/>
                  </a:cubicBezTo>
                  <a:cubicBezTo>
                    <a:pt x="282035" y="356091"/>
                    <a:pt x="260985" y="369712"/>
                    <a:pt x="237839" y="378570"/>
                  </a:cubicBezTo>
                  <a:cubicBezTo>
                    <a:pt x="213074" y="387905"/>
                    <a:pt x="186785" y="392477"/>
                    <a:pt x="160306" y="392096"/>
                  </a:cubicBezTo>
                  <a:cubicBezTo>
                    <a:pt x="135064" y="392667"/>
                    <a:pt x="110014" y="388000"/>
                    <a:pt x="86582" y="378570"/>
                  </a:cubicBezTo>
                  <a:cubicBezTo>
                    <a:pt x="66294" y="369712"/>
                    <a:pt x="48387" y="355996"/>
                    <a:pt x="34671" y="338661"/>
                  </a:cubicBezTo>
                  <a:cubicBezTo>
                    <a:pt x="20288" y="320658"/>
                    <a:pt x="10287" y="299513"/>
                    <a:pt x="5334" y="277034"/>
                  </a:cubicBezTo>
                  <a:cubicBezTo>
                    <a:pt x="2000" y="261222"/>
                    <a:pt x="191" y="245030"/>
                    <a:pt x="0" y="228837"/>
                  </a:cubicBezTo>
                  <a:cubicBezTo>
                    <a:pt x="0" y="217788"/>
                    <a:pt x="762" y="206644"/>
                    <a:pt x="2286" y="195690"/>
                  </a:cubicBezTo>
                  <a:cubicBezTo>
                    <a:pt x="5810" y="167782"/>
                    <a:pt x="13621" y="140636"/>
                    <a:pt x="25622" y="115204"/>
                  </a:cubicBezTo>
                  <a:cubicBezTo>
                    <a:pt x="36004" y="91773"/>
                    <a:pt x="50863" y="70532"/>
                    <a:pt x="69247" y="52720"/>
                  </a:cubicBezTo>
                  <a:cubicBezTo>
                    <a:pt x="87439" y="35861"/>
                    <a:pt x="108585" y="22621"/>
                    <a:pt x="131731" y="13668"/>
                  </a:cubicBezTo>
                  <a:cubicBezTo>
                    <a:pt x="156305" y="4428"/>
                    <a:pt x="182309" y="-239"/>
                    <a:pt x="208502" y="47"/>
                  </a:cubicBezTo>
                  <a:cubicBezTo>
                    <a:pt x="233743" y="-525"/>
                    <a:pt x="258794" y="4143"/>
                    <a:pt x="282226" y="13668"/>
                  </a:cubicBezTo>
                  <a:close/>
                  <a:moveTo>
                    <a:pt x="255842" y="301799"/>
                  </a:moveTo>
                  <a:cubicBezTo>
                    <a:pt x="277939" y="276367"/>
                    <a:pt x="291465" y="241315"/>
                    <a:pt x="296513" y="196452"/>
                  </a:cubicBezTo>
                  <a:cubicBezTo>
                    <a:pt x="297942" y="184737"/>
                    <a:pt x="298704" y="172926"/>
                    <a:pt x="298799" y="161115"/>
                  </a:cubicBezTo>
                  <a:cubicBezTo>
                    <a:pt x="299752" y="136445"/>
                    <a:pt x="294037" y="111966"/>
                    <a:pt x="282226" y="90344"/>
                  </a:cubicBezTo>
                  <a:cubicBezTo>
                    <a:pt x="266700" y="64817"/>
                    <a:pt x="240030" y="52244"/>
                    <a:pt x="202501" y="52244"/>
                  </a:cubicBezTo>
                  <a:cubicBezTo>
                    <a:pt x="184975" y="51768"/>
                    <a:pt x="167450" y="55006"/>
                    <a:pt x="151257" y="61769"/>
                  </a:cubicBezTo>
                  <a:cubicBezTo>
                    <a:pt x="136779" y="68627"/>
                    <a:pt x="123825" y="78342"/>
                    <a:pt x="113157" y="90344"/>
                  </a:cubicBezTo>
                  <a:cubicBezTo>
                    <a:pt x="101441" y="103488"/>
                    <a:pt x="92488" y="118824"/>
                    <a:pt x="86868" y="135492"/>
                  </a:cubicBezTo>
                  <a:cubicBezTo>
                    <a:pt x="79629" y="155209"/>
                    <a:pt x="74581" y="175688"/>
                    <a:pt x="71818" y="196452"/>
                  </a:cubicBezTo>
                  <a:cubicBezTo>
                    <a:pt x="70295" y="206454"/>
                    <a:pt x="69533" y="216455"/>
                    <a:pt x="69533" y="226551"/>
                  </a:cubicBezTo>
                  <a:cubicBezTo>
                    <a:pt x="69533" y="236838"/>
                    <a:pt x="70295" y="247221"/>
                    <a:pt x="71818" y="257412"/>
                  </a:cubicBezTo>
                  <a:cubicBezTo>
                    <a:pt x="73342" y="273129"/>
                    <a:pt x="78486" y="288369"/>
                    <a:pt x="86868" y="301799"/>
                  </a:cubicBezTo>
                  <a:cubicBezTo>
                    <a:pt x="94869" y="313896"/>
                    <a:pt x="106108" y="323516"/>
                    <a:pt x="119253" y="329707"/>
                  </a:cubicBezTo>
                  <a:cubicBezTo>
                    <a:pt x="134207" y="336470"/>
                    <a:pt x="150495" y="339708"/>
                    <a:pt x="166878" y="339232"/>
                  </a:cubicBezTo>
                  <a:cubicBezTo>
                    <a:pt x="200692" y="341042"/>
                    <a:pt x="233458" y="327231"/>
                    <a:pt x="255842" y="301799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2" name="Forme libre : forme 33">
              <a:extLst>
                <a:ext uri="{FF2B5EF4-FFF2-40B4-BE49-F238E27FC236}">
                  <a16:creationId xmlns:a16="http://schemas.microsoft.com/office/drawing/2014/main" id="{B71547DF-2F47-EAAD-BF62-582C8D7A60B8}"/>
                </a:ext>
              </a:extLst>
            </p:cNvPr>
            <p:cNvSpPr/>
            <p:nvPr/>
          </p:nvSpPr>
          <p:spPr>
            <a:xfrm>
              <a:off x="6438605" y="3015710"/>
              <a:ext cx="137367" cy="380714"/>
            </a:xfrm>
            <a:custGeom>
              <a:avLst/>
              <a:gdLst>
                <a:gd name="connsiteX0" fmla="*/ 135264 w 137367"/>
                <a:gd name="connsiteY0" fmla="*/ 338804 h 380714"/>
                <a:gd name="connsiteX1" fmla="*/ 137168 w 137367"/>
                <a:gd name="connsiteY1" fmla="*/ 348329 h 380714"/>
                <a:gd name="connsiteX2" fmla="*/ 133359 w 137367"/>
                <a:gd name="connsiteY2" fmla="*/ 380714 h 380714"/>
                <a:gd name="connsiteX3" fmla="*/ 11439 w 137367"/>
                <a:gd name="connsiteY3" fmla="*/ 380714 h 380714"/>
                <a:gd name="connsiteX4" fmla="*/ 18201 w 137367"/>
                <a:gd name="connsiteY4" fmla="*/ 325755 h 380714"/>
                <a:gd name="connsiteX5" fmla="*/ 52110 w 137367"/>
                <a:gd name="connsiteY5" fmla="*/ 54102 h 380714"/>
                <a:gd name="connsiteX6" fmla="*/ 10010 w 137367"/>
                <a:gd name="connsiteY6" fmla="*/ 45815 h 380714"/>
                <a:gd name="connsiteX7" fmla="*/ 2104 w 137367"/>
                <a:gd name="connsiteY7" fmla="*/ 41339 h 380714"/>
                <a:gd name="connsiteX8" fmla="*/ 199 w 137367"/>
                <a:gd name="connsiteY8" fmla="*/ 32290 h 380714"/>
                <a:gd name="connsiteX9" fmla="*/ 3914 w 137367"/>
                <a:gd name="connsiteY9" fmla="*/ 0 h 380714"/>
                <a:gd name="connsiteX10" fmla="*/ 125834 w 137367"/>
                <a:gd name="connsiteY10" fmla="*/ 0 h 380714"/>
                <a:gd name="connsiteX11" fmla="*/ 85257 w 137367"/>
                <a:gd name="connsiteY11" fmla="*/ 325755 h 380714"/>
                <a:gd name="connsiteX12" fmla="*/ 127358 w 137367"/>
                <a:gd name="connsiteY12" fmla="*/ 334042 h 380714"/>
                <a:gd name="connsiteX13" fmla="*/ 135264 w 137367"/>
                <a:gd name="connsiteY13" fmla="*/ 338804 h 38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367" h="380714">
                  <a:moveTo>
                    <a:pt x="135264" y="338804"/>
                  </a:moveTo>
                  <a:cubicBezTo>
                    <a:pt x="137073" y="341662"/>
                    <a:pt x="137740" y="344996"/>
                    <a:pt x="137168" y="348329"/>
                  </a:cubicBezTo>
                  <a:lnTo>
                    <a:pt x="133359" y="380714"/>
                  </a:lnTo>
                  <a:lnTo>
                    <a:pt x="11439" y="380714"/>
                  </a:lnTo>
                  <a:lnTo>
                    <a:pt x="18201" y="325755"/>
                  </a:lnTo>
                  <a:lnTo>
                    <a:pt x="52110" y="54102"/>
                  </a:lnTo>
                  <a:lnTo>
                    <a:pt x="10010" y="45815"/>
                  </a:lnTo>
                  <a:cubicBezTo>
                    <a:pt x="6867" y="45529"/>
                    <a:pt x="4009" y="43910"/>
                    <a:pt x="2104" y="41339"/>
                  </a:cubicBezTo>
                  <a:cubicBezTo>
                    <a:pt x="294" y="38671"/>
                    <a:pt x="-373" y="35433"/>
                    <a:pt x="199" y="32290"/>
                  </a:cubicBezTo>
                  <a:lnTo>
                    <a:pt x="3914" y="0"/>
                  </a:lnTo>
                  <a:lnTo>
                    <a:pt x="125834" y="0"/>
                  </a:lnTo>
                  <a:lnTo>
                    <a:pt x="85257" y="325755"/>
                  </a:lnTo>
                  <a:lnTo>
                    <a:pt x="127358" y="334042"/>
                  </a:lnTo>
                  <a:cubicBezTo>
                    <a:pt x="130596" y="334328"/>
                    <a:pt x="133454" y="336137"/>
                    <a:pt x="135264" y="338804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3" name="Forme libre : forme 34">
              <a:extLst>
                <a:ext uri="{FF2B5EF4-FFF2-40B4-BE49-F238E27FC236}">
                  <a16:creationId xmlns:a16="http://schemas.microsoft.com/office/drawing/2014/main" id="{A107FC38-64B9-4D25-0AE7-7DA49402D632}"/>
                </a:ext>
              </a:extLst>
            </p:cNvPr>
            <p:cNvSpPr/>
            <p:nvPr/>
          </p:nvSpPr>
          <p:spPr>
            <a:xfrm>
              <a:off x="6624680" y="3008596"/>
              <a:ext cx="289707" cy="387637"/>
            </a:xfrm>
            <a:custGeom>
              <a:avLst/>
              <a:gdLst>
                <a:gd name="connsiteX0" fmla="*/ 111304 w 289707"/>
                <a:gd name="connsiteY0" fmla="*/ 10638 h 387637"/>
                <a:gd name="connsiteX1" fmla="*/ 115114 w 289707"/>
                <a:gd name="connsiteY1" fmla="*/ 24925 h 387637"/>
                <a:gd name="connsiteX2" fmla="*/ 112828 w 289707"/>
                <a:gd name="connsiteY2" fmla="*/ 84361 h 387637"/>
                <a:gd name="connsiteX3" fmla="*/ 239225 w 289707"/>
                <a:gd name="connsiteY3" fmla="*/ 65 h 387637"/>
                <a:gd name="connsiteX4" fmla="*/ 289707 w 289707"/>
                <a:gd name="connsiteY4" fmla="*/ 12924 h 387637"/>
                <a:gd name="connsiteX5" fmla="*/ 274658 w 289707"/>
                <a:gd name="connsiteY5" fmla="*/ 63311 h 387637"/>
                <a:gd name="connsiteX6" fmla="*/ 264085 w 289707"/>
                <a:gd name="connsiteY6" fmla="*/ 72836 h 387637"/>
                <a:gd name="connsiteX7" fmla="*/ 245988 w 289707"/>
                <a:gd name="connsiteY7" fmla="*/ 69026 h 387637"/>
                <a:gd name="connsiteX8" fmla="*/ 215889 w 289707"/>
                <a:gd name="connsiteY8" fmla="*/ 65311 h 387637"/>
                <a:gd name="connsiteX9" fmla="*/ 108351 w 289707"/>
                <a:gd name="connsiteY9" fmla="*/ 145035 h 387637"/>
                <a:gd name="connsiteX10" fmla="*/ 79014 w 289707"/>
                <a:gd name="connsiteY10" fmla="*/ 387637 h 387637"/>
                <a:gd name="connsiteX11" fmla="*/ 12339 w 289707"/>
                <a:gd name="connsiteY11" fmla="*/ 387637 h 387637"/>
                <a:gd name="connsiteX12" fmla="*/ 52154 w 289707"/>
                <a:gd name="connsiteY12" fmla="*/ 61787 h 387637"/>
                <a:gd name="connsiteX13" fmla="*/ 23579 w 289707"/>
                <a:gd name="connsiteY13" fmla="*/ 55786 h 387637"/>
                <a:gd name="connsiteX14" fmla="*/ 9482 w 289707"/>
                <a:gd name="connsiteY14" fmla="*/ 52738 h 387637"/>
                <a:gd name="connsiteX15" fmla="*/ 52 w 289707"/>
                <a:gd name="connsiteY15" fmla="*/ 41118 h 387637"/>
                <a:gd name="connsiteX16" fmla="*/ 433 w 289707"/>
                <a:gd name="connsiteY16" fmla="*/ 39213 h 387637"/>
                <a:gd name="connsiteX17" fmla="*/ 4243 w 289707"/>
                <a:gd name="connsiteY17" fmla="*/ 6923 h 387637"/>
                <a:gd name="connsiteX18" fmla="*/ 96731 w 289707"/>
                <a:gd name="connsiteY18" fmla="*/ 6923 h 387637"/>
                <a:gd name="connsiteX19" fmla="*/ 111304 w 289707"/>
                <a:gd name="connsiteY19" fmla="*/ 10638 h 38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9707" h="387637">
                  <a:moveTo>
                    <a:pt x="111304" y="10638"/>
                  </a:moveTo>
                  <a:cubicBezTo>
                    <a:pt x="114352" y="14733"/>
                    <a:pt x="115686" y="19877"/>
                    <a:pt x="115114" y="24925"/>
                  </a:cubicBezTo>
                  <a:lnTo>
                    <a:pt x="112828" y="84361"/>
                  </a:lnTo>
                  <a:cubicBezTo>
                    <a:pt x="147499" y="28164"/>
                    <a:pt x="189600" y="65"/>
                    <a:pt x="239225" y="65"/>
                  </a:cubicBezTo>
                  <a:cubicBezTo>
                    <a:pt x="256941" y="-602"/>
                    <a:pt x="274468" y="3875"/>
                    <a:pt x="289707" y="12924"/>
                  </a:cubicBezTo>
                  <a:lnTo>
                    <a:pt x="274658" y="63311"/>
                  </a:lnTo>
                  <a:cubicBezTo>
                    <a:pt x="272086" y="69883"/>
                    <a:pt x="268657" y="72836"/>
                    <a:pt x="264085" y="72836"/>
                  </a:cubicBezTo>
                  <a:cubicBezTo>
                    <a:pt x="257894" y="72550"/>
                    <a:pt x="251798" y="71217"/>
                    <a:pt x="245988" y="69026"/>
                  </a:cubicBezTo>
                  <a:cubicBezTo>
                    <a:pt x="236177" y="66264"/>
                    <a:pt x="226080" y="65025"/>
                    <a:pt x="215889" y="65311"/>
                  </a:cubicBezTo>
                  <a:cubicBezTo>
                    <a:pt x="172264" y="65311"/>
                    <a:pt x="136450" y="91886"/>
                    <a:pt x="108351" y="145035"/>
                  </a:cubicBezTo>
                  <a:lnTo>
                    <a:pt x="79014" y="387637"/>
                  </a:lnTo>
                  <a:lnTo>
                    <a:pt x="12339" y="387637"/>
                  </a:lnTo>
                  <a:lnTo>
                    <a:pt x="52154" y="61787"/>
                  </a:lnTo>
                  <a:cubicBezTo>
                    <a:pt x="39105" y="59310"/>
                    <a:pt x="29484" y="57310"/>
                    <a:pt x="23579" y="55786"/>
                  </a:cubicBezTo>
                  <a:lnTo>
                    <a:pt x="9482" y="52738"/>
                  </a:lnTo>
                  <a:cubicBezTo>
                    <a:pt x="3672" y="52167"/>
                    <a:pt x="-519" y="46928"/>
                    <a:pt x="52" y="41118"/>
                  </a:cubicBezTo>
                  <a:cubicBezTo>
                    <a:pt x="52" y="40451"/>
                    <a:pt x="243" y="39784"/>
                    <a:pt x="433" y="39213"/>
                  </a:cubicBezTo>
                  <a:lnTo>
                    <a:pt x="4243" y="6923"/>
                  </a:lnTo>
                  <a:lnTo>
                    <a:pt x="96731" y="6923"/>
                  </a:lnTo>
                  <a:cubicBezTo>
                    <a:pt x="101874" y="6256"/>
                    <a:pt x="107113" y="7590"/>
                    <a:pt x="111304" y="10638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4" name="Forme libre : forme 35">
              <a:extLst>
                <a:ext uri="{FF2B5EF4-FFF2-40B4-BE49-F238E27FC236}">
                  <a16:creationId xmlns:a16="http://schemas.microsoft.com/office/drawing/2014/main" id="{60E805DE-58BC-569E-0EBA-1AE8C0FF6AB9}"/>
                </a:ext>
              </a:extLst>
            </p:cNvPr>
            <p:cNvSpPr/>
            <p:nvPr/>
          </p:nvSpPr>
          <p:spPr>
            <a:xfrm>
              <a:off x="6907768" y="3010510"/>
              <a:ext cx="309133" cy="390622"/>
            </a:xfrm>
            <a:custGeom>
              <a:avLst/>
              <a:gdLst>
                <a:gd name="connsiteX0" fmla="*/ 228552 w 309133"/>
                <a:gd name="connsiteY0" fmla="*/ 371436 h 390622"/>
                <a:gd name="connsiteX1" fmla="*/ 139779 w 309133"/>
                <a:gd name="connsiteY1" fmla="*/ 390486 h 390622"/>
                <a:gd name="connsiteX2" fmla="*/ 56245 w 309133"/>
                <a:gd name="connsiteY2" fmla="*/ 366388 h 390622"/>
                <a:gd name="connsiteX3" fmla="*/ 9572 w 309133"/>
                <a:gd name="connsiteY3" fmla="*/ 299713 h 390622"/>
                <a:gd name="connsiteX4" fmla="*/ 47 w 309133"/>
                <a:gd name="connsiteY4" fmla="*/ 235800 h 390622"/>
                <a:gd name="connsiteX5" fmla="*/ 53196 w 309133"/>
                <a:gd name="connsiteY5" fmla="*/ 73780 h 390622"/>
                <a:gd name="connsiteX6" fmla="*/ 197691 w 309133"/>
                <a:gd name="connsiteY6" fmla="*/ 57 h 390622"/>
                <a:gd name="connsiteX7" fmla="*/ 263509 w 309133"/>
                <a:gd name="connsiteY7" fmla="*/ 15106 h 390622"/>
                <a:gd name="connsiteX8" fmla="*/ 302275 w 309133"/>
                <a:gd name="connsiteY8" fmla="*/ 57302 h 390622"/>
                <a:gd name="connsiteX9" fmla="*/ 309038 w 309133"/>
                <a:gd name="connsiteY9" fmla="*/ 86639 h 390622"/>
                <a:gd name="connsiteX10" fmla="*/ 297894 w 309133"/>
                <a:gd name="connsiteY10" fmla="*/ 135883 h 390622"/>
                <a:gd name="connsiteX11" fmla="*/ 262175 w 309133"/>
                <a:gd name="connsiteY11" fmla="*/ 169792 h 390622"/>
                <a:gd name="connsiteX12" fmla="*/ 187689 w 309133"/>
                <a:gd name="connsiteY12" fmla="*/ 199129 h 390622"/>
                <a:gd name="connsiteX13" fmla="*/ 65770 w 309133"/>
                <a:gd name="connsiteY13" fmla="*/ 218655 h 390622"/>
                <a:gd name="connsiteX14" fmla="*/ 65770 w 309133"/>
                <a:gd name="connsiteY14" fmla="*/ 235705 h 390622"/>
                <a:gd name="connsiteX15" fmla="*/ 153780 w 309133"/>
                <a:gd name="connsiteY15" fmla="*/ 338766 h 390622"/>
                <a:gd name="connsiteX16" fmla="*/ 230552 w 309133"/>
                <a:gd name="connsiteY16" fmla="*/ 314001 h 390622"/>
                <a:gd name="connsiteX17" fmla="*/ 259127 w 309133"/>
                <a:gd name="connsiteY17" fmla="*/ 292855 h 390622"/>
                <a:gd name="connsiteX18" fmla="*/ 271224 w 309133"/>
                <a:gd name="connsiteY18" fmla="*/ 289140 h 390622"/>
                <a:gd name="connsiteX19" fmla="*/ 283987 w 309133"/>
                <a:gd name="connsiteY19" fmla="*/ 295141 h 390622"/>
                <a:gd name="connsiteX20" fmla="*/ 300561 w 309133"/>
                <a:gd name="connsiteY20" fmla="*/ 315429 h 390622"/>
                <a:gd name="connsiteX21" fmla="*/ 228552 w 309133"/>
                <a:gd name="connsiteY21" fmla="*/ 371436 h 390622"/>
                <a:gd name="connsiteX22" fmla="*/ 233124 w 309133"/>
                <a:gd name="connsiteY22" fmla="*/ 58731 h 390622"/>
                <a:gd name="connsiteX23" fmla="*/ 193976 w 309133"/>
                <a:gd name="connsiteY23" fmla="*/ 47872 h 390622"/>
                <a:gd name="connsiteX24" fmla="*/ 130349 w 309133"/>
                <a:gd name="connsiteY24" fmla="*/ 69303 h 390622"/>
                <a:gd name="connsiteX25" fmla="*/ 88344 w 309133"/>
                <a:gd name="connsiteY25" fmla="*/ 124644 h 390622"/>
                <a:gd name="connsiteX26" fmla="*/ 71008 w 309133"/>
                <a:gd name="connsiteY26" fmla="*/ 174269 h 390622"/>
                <a:gd name="connsiteX27" fmla="*/ 164353 w 309133"/>
                <a:gd name="connsiteY27" fmla="*/ 157695 h 390622"/>
                <a:gd name="connsiteX28" fmla="*/ 217788 w 309133"/>
                <a:gd name="connsiteY28" fmla="*/ 138169 h 390622"/>
                <a:gd name="connsiteX29" fmla="*/ 241030 w 309133"/>
                <a:gd name="connsiteY29" fmla="*/ 118167 h 390622"/>
                <a:gd name="connsiteX30" fmla="*/ 248554 w 309133"/>
                <a:gd name="connsiteY30" fmla="*/ 89592 h 390622"/>
                <a:gd name="connsiteX31" fmla="*/ 233124 w 309133"/>
                <a:gd name="connsiteY31" fmla="*/ 58731 h 39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9133" h="390622">
                  <a:moveTo>
                    <a:pt x="228552" y="371436"/>
                  </a:moveTo>
                  <a:cubicBezTo>
                    <a:pt x="201025" y="385057"/>
                    <a:pt x="170449" y="391629"/>
                    <a:pt x="139779" y="390486"/>
                  </a:cubicBezTo>
                  <a:cubicBezTo>
                    <a:pt x="110061" y="391820"/>
                    <a:pt x="80724" y="383343"/>
                    <a:pt x="56245" y="366388"/>
                  </a:cubicBezTo>
                  <a:cubicBezTo>
                    <a:pt x="34146" y="349529"/>
                    <a:pt x="17763" y="326288"/>
                    <a:pt x="9572" y="299713"/>
                  </a:cubicBezTo>
                  <a:cubicBezTo>
                    <a:pt x="2714" y="279139"/>
                    <a:pt x="-429" y="257517"/>
                    <a:pt x="47" y="235800"/>
                  </a:cubicBezTo>
                  <a:cubicBezTo>
                    <a:pt x="-620" y="177412"/>
                    <a:pt x="18049" y="120453"/>
                    <a:pt x="53196" y="73780"/>
                  </a:cubicBezTo>
                  <a:cubicBezTo>
                    <a:pt x="86153" y="26727"/>
                    <a:pt x="140255" y="-801"/>
                    <a:pt x="197691" y="57"/>
                  </a:cubicBezTo>
                  <a:cubicBezTo>
                    <a:pt x="220551" y="-610"/>
                    <a:pt x="243220" y="4629"/>
                    <a:pt x="263509" y="15106"/>
                  </a:cubicBezTo>
                  <a:cubicBezTo>
                    <a:pt x="280939" y="24155"/>
                    <a:pt x="294655" y="39109"/>
                    <a:pt x="302275" y="57302"/>
                  </a:cubicBezTo>
                  <a:cubicBezTo>
                    <a:pt x="306562" y="66541"/>
                    <a:pt x="308847" y="76542"/>
                    <a:pt x="309038" y="86639"/>
                  </a:cubicBezTo>
                  <a:cubicBezTo>
                    <a:pt x="309800" y="103784"/>
                    <a:pt x="305990" y="120738"/>
                    <a:pt x="297894" y="135883"/>
                  </a:cubicBezTo>
                  <a:cubicBezTo>
                    <a:pt x="289036" y="149980"/>
                    <a:pt x="276748" y="161601"/>
                    <a:pt x="262175" y="169792"/>
                  </a:cubicBezTo>
                  <a:cubicBezTo>
                    <a:pt x="238839" y="182937"/>
                    <a:pt x="213788" y="192843"/>
                    <a:pt x="187689" y="199129"/>
                  </a:cubicBezTo>
                  <a:cubicBezTo>
                    <a:pt x="147589" y="208559"/>
                    <a:pt x="106822" y="215036"/>
                    <a:pt x="65770" y="218655"/>
                  </a:cubicBezTo>
                  <a:lnTo>
                    <a:pt x="65770" y="235705"/>
                  </a:lnTo>
                  <a:cubicBezTo>
                    <a:pt x="65770" y="304476"/>
                    <a:pt x="95107" y="338861"/>
                    <a:pt x="153780" y="338766"/>
                  </a:cubicBezTo>
                  <a:cubicBezTo>
                    <a:pt x="181403" y="339432"/>
                    <a:pt x="208454" y="330669"/>
                    <a:pt x="230552" y="314001"/>
                  </a:cubicBezTo>
                  <a:cubicBezTo>
                    <a:pt x="245602" y="302380"/>
                    <a:pt x="255127" y="294951"/>
                    <a:pt x="259127" y="292855"/>
                  </a:cubicBezTo>
                  <a:cubicBezTo>
                    <a:pt x="262747" y="290474"/>
                    <a:pt x="266938" y="289236"/>
                    <a:pt x="271224" y="289140"/>
                  </a:cubicBezTo>
                  <a:cubicBezTo>
                    <a:pt x="276177" y="289140"/>
                    <a:pt x="280844" y="291331"/>
                    <a:pt x="283987" y="295141"/>
                  </a:cubicBezTo>
                  <a:lnTo>
                    <a:pt x="300561" y="315429"/>
                  </a:lnTo>
                  <a:cubicBezTo>
                    <a:pt x="279606" y="337718"/>
                    <a:pt x="255317" y="356577"/>
                    <a:pt x="228552" y="371436"/>
                  </a:cubicBezTo>
                  <a:close/>
                  <a:moveTo>
                    <a:pt x="233124" y="58731"/>
                  </a:moveTo>
                  <a:cubicBezTo>
                    <a:pt x="221503" y="51206"/>
                    <a:pt x="207787" y="47396"/>
                    <a:pt x="193976" y="47872"/>
                  </a:cubicBezTo>
                  <a:cubicBezTo>
                    <a:pt x="170926" y="47205"/>
                    <a:pt x="148351" y="54825"/>
                    <a:pt x="130349" y="69303"/>
                  </a:cubicBezTo>
                  <a:cubicBezTo>
                    <a:pt x="112347" y="84353"/>
                    <a:pt x="97964" y="103212"/>
                    <a:pt x="88344" y="124644"/>
                  </a:cubicBezTo>
                  <a:cubicBezTo>
                    <a:pt x="80343" y="140360"/>
                    <a:pt x="74533" y="157029"/>
                    <a:pt x="71008" y="174269"/>
                  </a:cubicBezTo>
                  <a:cubicBezTo>
                    <a:pt x="102441" y="171030"/>
                    <a:pt x="133683" y="165506"/>
                    <a:pt x="164353" y="157695"/>
                  </a:cubicBezTo>
                  <a:cubicBezTo>
                    <a:pt x="182832" y="153314"/>
                    <a:pt x="200834" y="146742"/>
                    <a:pt x="217788" y="138169"/>
                  </a:cubicBezTo>
                  <a:cubicBezTo>
                    <a:pt x="226932" y="133311"/>
                    <a:pt x="234934" y="126549"/>
                    <a:pt x="241030" y="118167"/>
                  </a:cubicBezTo>
                  <a:cubicBezTo>
                    <a:pt x="246363" y="109594"/>
                    <a:pt x="249030" y="99688"/>
                    <a:pt x="248554" y="89592"/>
                  </a:cubicBezTo>
                  <a:cubicBezTo>
                    <a:pt x="249221" y="77304"/>
                    <a:pt x="243315" y="65589"/>
                    <a:pt x="233124" y="58731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5" name="Forme libre : forme 36">
              <a:extLst>
                <a:ext uri="{FF2B5EF4-FFF2-40B4-BE49-F238E27FC236}">
                  <a16:creationId xmlns:a16="http://schemas.microsoft.com/office/drawing/2014/main" id="{EC65FA50-E29E-9292-631B-D2751AC13D1C}"/>
                </a:ext>
              </a:extLst>
            </p:cNvPr>
            <p:cNvSpPr/>
            <p:nvPr/>
          </p:nvSpPr>
          <p:spPr>
            <a:xfrm>
              <a:off x="7240047" y="3009423"/>
              <a:ext cx="284511" cy="392718"/>
            </a:xfrm>
            <a:custGeom>
              <a:avLst/>
              <a:gdLst>
                <a:gd name="connsiteX0" fmla="*/ 284512 w 284511"/>
                <a:gd name="connsiteY0" fmla="*/ 19622 h 392718"/>
                <a:gd name="connsiteX1" fmla="*/ 281559 w 284511"/>
                <a:gd name="connsiteY1" fmla="*/ 46291 h 392718"/>
                <a:gd name="connsiteX2" fmla="*/ 272510 w 284511"/>
                <a:gd name="connsiteY2" fmla="*/ 117824 h 392718"/>
                <a:gd name="connsiteX3" fmla="*/ 243174 w 284511"/>
                <a:gd name="connsiteY3" fmla="*/ 117824 h 392718"/>
                <a:gd name="connsiteX4" fmla="*/ 231267 w 284511"/>
                <a:gd name="connsiteY4" fmla="*/ 108204 h 392718"/>
                <a:gd name="connsiteX5" fmla="*/ 231267 w 284511"/>
                <a:gd name="connsiteY5" fmla="*/ 107251 h 392718"/>
                <a:gd name="connsiteX6" fmla="*/ 232696 w 284511"/>
                <a:gd name="connsiteY6" fmla="*/ 57626 h 392718"/>
                <a:gd name="connsiteX7" fmla="*/ 175546 w 284511"/>
                <a:gd name="connsiteY7" fmla="*/ 50101 h 392718"/>
                <a:gd name="connsiteX8" fmla="*/ 175260 w 284511"/>
                <a:gd name="connsiteY8" fmla="*/ 50101 h 392718"/>
                <a:gd name="connsiteX9" fmla="*/ 120587 w 284511"/>
                <a:gd name="connsiteY9" fmla="*/ 65341 h 392718"/>
                <a:gd name="connsiteX10" fmla="*/ 96488 w 284511"/>
                <a:gd name="connsiteY10" fmla="*/ 99917 h 392718"/>
                <a:gd name="connsiteX11" fmla="*/ 95822 w 284511"/>
                <a:gd name="connsiteY11" fmla="*/ 109442 h 392718"/>
                <a:gd name="connsiteX12" fmla="*/ 101822 w 284511"/>
                <a:gd name="connsiteY12" fmla="*/ 129731 h 392718"/>
                <a:gd name="connsiteX13" fmla="*/ 141637 w 284511"/>
                <a:gd name="connsiteY13" fmla="*/ 156115 h 392718"/>
                <a:gd name="connsiteX14" fmla="*/ 186785 w 284511"/>
                <a:gd name="connsiteY14" fmla="*/ 171164 h 392718"/>
                <a:gd name="connsiteX15" fmla="*/ 221456 w 284511"/>
                <a:gd name="connsiteY15" fmla="*/ 184690 h 392718"/>
                <a:gd name="connsiteX16" fmla="*/ 250793 w 284511"/>
                <a:gd name="connsiteY16" fmla="*/ 203740 h 392718"/>
                <a:gd name="connsiteX17" fmla="*/ 274130 w 284511"/>
                <a:gd name="connsiteY17" fmla="*/ 257175 h 392718"/>
                <a:gd name="connsiteX18" fmla="*/ 273368 w 284511"/>
                <a:gd name="connsiteY18" fmla="*/ 270701 h 392718"/>
                <a:gd name="connsiteX19" fmla="*/ 225171 w 284511"/>
                <a:gd name="connsiteY19" fmla="*/ 358045 h 392718"/>
                <a:gd name="connsiteX20" fmla="*/ 120396 w 284511"/>
                <a:gd name="connsiteY20" fmla="*/ 392621 h 392718"/>
                <a:gd name="connsiteX21" fmla="*/ 0 w 284511"/>
                <a:gd name="connsiteY21" fmla="*/ 372332 h 392718"/>
                <a:gd name="connsiteX22" fmla="*/ 12097 w 284511"/>
                <a:gd name="connsiteY22" fmla="*/ 272987 h 392718"/>
                <a:gd name="connsiteX23" fmla="*/ 38386 w 284511"/>
                <a:gd name="connsiteY23" fmla="*/ 272987 h 392718"/>
                <a:gd name="connsiteX24" fmla="*/ 48863 w 284511"/>
                <a:gd name="connsiteY24" fmla="*/ 281369 h 392718"/>
                <a:gd name="connsiteX25" fmla="*/ 48863 w 284511"/>
                <a:gd name="connsiteY25" fmla="*/ 282035 h 392718"/>
                <a:gd name="connsiteX26" fmla="*/ 47339 w 284511"/>
                <a:gd name="connsiteY26" fmla="*/ 330232 h 392718"/>
                <a:gd name="connsiteX27" fmla="*/ 122587 w 284511"/>
                <a:gd name="connsiteY27" fmla="*/ 345281 h 392718"/>
                <a:gd name="connsiteX28" fmla="*/ 183547 w 284511"/>
                <a:gd name="connsiteY28" fmla="*/ 326231 h 392718"/>
                <a:gd name="connsiteX29" fmla="*/ 207645 w 284511"/>
                <a:gd name="connsiteY29" fmla="*/ 288131 h 392718"/>
                <a:gd name="connsiteX30" fmla="*/ 208407 w 284511"/>
                <a:gd name="connsiteY30" fmla="*/ 278606 h 392718"/>
                <a:gd name="connsiteX31" fmla="*/ 203740 w 284511"/>
                <a:gd name="connsiteY31" fmla="*/ 255842 h 392718"/>
                <a:gd name="connsiteX32" fmla="*/ 183452 w 284511"/>
                <a:gd name="connsiteY32" fmla="*/ 237839 h 392718"/>
                <a:gd name="connsiteX33" fmla="*/ 153353 w 284511"/>
                <a:gd name="connsiteY33" fmla="*/ 224981 h 392718"/>
                <a:gd name="connsiteX34" fmla="*/ 86678 w 284511"/>
                <a:gd name="connsiteY34" fmla="*/ 200978 h 392718"/>
                <a:gd name="connsiteX35" fmla="*/ 54293 w 284511"/>
                <a:gd name="connsiteY35" fmla="*/ 180594 h 392718"/>
                <a:gd name="connsiteX36" fmla="*/ 31718 w 284511"/>
                <a:gd name="connsiteY36" fmla="*/ 124968 h 392718"/>
                <a:gd name="connsiteX37" fmla="*/ 76867 w 284511"/>
                <a:gd name="connsiteY37" fmla="*/ 33147 h 392718"/>
                <a:gd name="connsiteX38" fmla="*/ 188214 w 284511"/>
                <a:gd name="connsiteY38" fmla="*/ 0 h 392718"/>
                <a:gd name="connsiteX39" fmla="*/ 284512 w 284511"/>
                <a:gd name="connsiteY39" fmla="*/ 19622 h 39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4511" h="392718">
                  <a:moveTo>
                    <a:pt x="284512" y="19622"/>
                  </a:moveTo>
                  <a:lnTo>
                    <a:pt x="281559" y="46291"/>
                  </a:lnTo>
                  <a:lnTo>
                    <a:pt x="272510" y="117824"/>
                  </a:lnTo>
                  <a:lnTo>
                    <a:pt x="243174" y="117824"/>
                  </a:lnTo>
                  <a:cubicBezTo>
                    <a:pt x="237173" y="118491"/>
                    <a:pt x="231839" y="114110"/>
                    <a:pt x="231267" y="108204"/>
                  </a:cubicBezTo>
                  <a:cubicBezTo>
                    <a:pt x="231267" y="107918"/>
                    <a:pt x="231267" y="107633"/>
                    <a:pt x="231267" y="107251"/>
                  </a:cubicBezTo>
                  <a:cubicBezTo>
                    <a:pt x="231267" y="95250"/>
                    <a:pt x="231743" y="78676"/>
                    <a:pt x="232696" y="57626"/>
                  </a:cubicBezTo>
                  <a:cubicBezTo>
                    <a:pt x="214027" y="52864"/>
                    <a:pt x="194786" y="50292"/>
                    <a:pt x="175546" y="50101"/>
                  </a:cubicBezTo>
                  <a:lnTo>
                    <a:pt x="175260" y="50101"/>
                  </a:lnTo>
                  <a:cubicBezTo>
                    <a:pt x="155829" y="48959"/>
                    <a:pt x="136589" y="54388"/>
                    <a:pt x="120587" y="65341"/>
                  </a:cubicBezTo>
                  <a:cubicBezTo>
                    <a:pt x="108014" y="72866"/>
                    <a:pt x="99251" y="85439"/>
                    <a:pt x="96488" y="99917"/>
                  </a:cubicBezTo>
                  <a:lnTo>
                    <a:pt x="95822" y="109442"/>
                  </a:lnTo>
                  <a:cubicBezTo>
                    <a:pt x="95631" y="116681"/>
                    <a:pt x="97727" y="123825"/>
                    <a:pt x="101822" y="129731"/>
                  </a:cubicBezTo>
                  <a:cubicBezTo>
                    <a:pt x="111919" y="142589"/>
                    <a:pt x="125921" y="151829"/>
                    <a:pt x="141637" y="156115"/>
                  </a:cubicBezTo>
                  <a:lnTo>
                    <a:pt x="186785" y="171164"/>
                  </a:lnTo>
                  <a:cubicBezTo>
                    <a:pt x="205835" y="178118"/>
                    <a:pt x="217456" y="182690"/>
                    <a:pt x="221456" y="184690"/>
                  </a:cubicBezTo>
                  <a:cubicBezTo>
                    <a:pt x="232220" y="189452"/>
                    <a:pt x="242030" y="195929"/>
                    <a:pt x="250793" y="203740"/>
                  </a:cubicBezTo>
                  <a:cubicBezTo>
                    <a:pt x="266224" y="217075"/>
                    <a:pt x="274796" y="236792"/>
                    <a:pt x="274130" y="257175"/>
                  </a:cubicBezTo>
                  <a:cubicBezTo>
                    <a:pt x="274130" y="261652"/>
                    <a:pt x="273939" y="266224"/>
                    <a:pt x="273368" y="270701"/>
                  </a:cubicBezTo>
                  <a:cubicBezTo>
                    <a:pt x="270034" y="305181"/>
                    <a:pt x="252603" y="336804"/>
                    <a:pt x="225171" y="358045"/>
                  </a:cubicBezTo>
                  <a:cubicBezTo>
                    <a:pt x="195453" y="381667"/>
                    <a:pt x="158306" y="393954"/>
                    <a:pt x="120396" y="392621"/>
                  </a:cubicBezTo>
                  <a:cubicBezTo>
                    <a:pt x="79343" y="393002"/>
                    <a:pt x="38672" y="386144"/>
                    <a:pt x="0" y="372332"/>
                  </a:cubicBezTo>
                  <a:lnTo>
                    <a:pt x="12097" y="272987"/>
                  </a:lnTo>
                  <a:lnTo>
                    <a:pt x="38386" y="272987"/>
                  </a:lnTo>
                  <a:cubicBezTo>
                    <a:pt x="43625" y="272415"/>
                    <a:pt x="48292" y="276130"/>
                    <a:pt x="48863" y="281369"/>
                  </a:cubicBezTo>
                  <a:cubicBezTo>
                    <a:pt x="48863" y="281559"/>
                    <a:pt x="48863" y="281750"/>
                    <a:pt x="48863" y="282035"/>
                  </a:cubicBezTo>
                  <a:cubicBezTo>
                    <a:pt x="48863" y="294037"/>
                    <a:pt x="48387" y="310610"/>
                    <a:pt x="47339" y="330232"/>
                  </a:cubicBezTo>
                  <a:cubicBezTo>
                    <a:pt x="70961" y="340805"/>
                    <a:pt x="96679" y="345948"/>
                    <a:pt x="122587" y="345281"/>
                  </a:cubicBezTo>
                  <a:cubicBezTo>
                    <a:pt x="144494" y="346234"/>
                    <a:pt x="166116" y="339471"/>
                    <a:pt x="183547" y="326231"/>
                  </a:cubicBezTo>
                  <a:cubicBezTo>
                    <a:pt x="196501" y="317373"/>
                    <a:pt x="205169" y="303562"/>
                    <a:pt x="207645" y="288131"/>
                  </a:cubicBezTo>
                  <a:cubicBezTo>
                    <a:pt x="208217" y="284988"/>
                    <a:pt x="208407" y="281845"/>
                    <a:pt x="208407" y="278606"/>
                  </a:cubicBezTo>
                  <a:cubicBezTo>
                    <a:pt x="209264" y="270701"/>
                    <a:pt x="207645" y="262795"/>
                    <a:pt x="203740" y="255842"/>
                  </a:cubicBezTo>
                  <a:cubicBezTo>
                    <a:pt x="198882" y="247936"/>
                    <a:pt x="191834" y="241745"/>
                    <a:pt x="183452" y="237839"/>
                  </a:cubicBezTo>
                  <a:cubicBezTo>
                    <a:pt x="173736" y="232886"/>
                    <a:pt x="163640" y="228600"/>
                    <a:pt x="153353" y="224981"/>
                  </a:cubicBezTo>
                  <a:cubicBezTo>
                    <a:pt x="117253" y="212979"/>
                    <a:pt x="94869" y="204978"/>
                    <a:pt x="86678" y="200978"/>
                  </a:cubicBezTo>
                  <a:cubicBezTo>
                    <a:pt x="74867" y="195929"/>
                    <a:pt x="64008" y="188976"/>
                    <a:pt x="54293" y="180594"/>
                  </a:cubicBezTo>
                  <a:cubicBezTo>
                    <a:pt x="38958" y="166307"/>
                    <a:pt x="30671" y="145923"/>
                    <a:pt x="31718" y="124968"/>
                  </a:cubicBezTo>
                  <a:cubicBezTo>
                    <a:pt x="30480" y="88773"/>
                    <a:pt x="47435" y="54293"/>
                    <a:pt x="76867" y="33147"/>
                  </a:cubicBezTo>
                  <a:cubicBezTo>
                    <a:pt x="104013" y="11049"/>
                    <a:pt x="141066" y="0"/>
                    <a:pt x="188214" y="0"/>
                  </a:cubicBezTo>
                  <a:cubicBezTo>
                    <a:pt x="221171" y="1143"/>
                    <a:pt x="253746" y="7811"/>
                    <a:pt x="284512" y="19622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6" name="Forme libre : forme 37">
              <a:extLst>
                <a:ext uri="{FF2B5EF4-FFF2-40B4-BE49-F238E27FC236}">
                  <a16:creationId xmlns:a16="http://schemas.microsoft.com/office/drawing/2014/main" id="{A3053106-CDE4-B6A9-96BE-F5D8C407C3DB}"/>
                </a:ext>
              </a:extLst>
            </p:cNvPr>
            <p:cNvSpPr/>
            <p:nvPr/>
          </p:nvSpPr>
          <p:spPr>
            <a:xfrm>
              <a:off x="5357050" y="2893504"/>
              <a:ext cx="69913" cy="69913"/>
            </a:xfrm>
            <a:custGeom>
              <a:avLst/>
              <a:gdLst>
                <a:gd name="connsiteX0" fmla="*/ 69914 w 69913"/>
                <a:gd name="connsiteY0" fmla="*/ 34957 h 69913"/>
                <a:gd name="connsiteX1" fmla="*/ 34957 w 69913"/>
                <a:gd name="connsiteY1" fmla="*/ 69914 h 69913"/>
                <a:gd name="connsiteX2" fmla="*/ 0 w 69913"/>
                <a:gd name="connsiteY2" fmla="*/ 34957 h 69913"/>
                <a:gd name="connsiteX3" fmla="*/ 34957 w 69913"/>
                <a:gd name="connsiteY3" fmla="*/ 0 h 69913"/>
                <a:gd name="connsiteX4" fmla="*/ 69914 w 69913"/>
                <a:gd name="connsiteY4" fmla="*/ 34957 h 6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13" h="69913">
                  <a:moveTo>
                    <a:pt x="69914" y="34957"/>
                  </a:moveTo>
                  <a:cubicBezTo>
                    <a:pt x="69914" y="54263"/>
                    <a:pt x="54263" y="69914"/>
                    <a:pt x="34957" y="69914"/>
                  </a:cubicBezTo>
                  <a:cubicBezTo>
                    <a:pt x="15651" y="69914"/>
                    <a:pt x="0" y="54263"/>
                    <a:pt x="0" y="34957"/>
                  </a:cubicBezTo>
                  <a:cubicBezTo>
                    <a:pt x="0" y="15651"/>
                    <a:pt x="15651" y="0"/>
                    <a:pt x="34957" y="0"/>
                  </a:cubicBezTo>
                  <a:cubicBezTo>
                    <a:pt x="54263" y="0"/>
                    <a:pt x="69914" y="15651"/>
                    <a:pt x="69914" y="34957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7" name="Forme libre : forme 38">
              <a:extLst>
                <a:ext uri="{FF2B5EF4-FFF2-40B4-BE49-F238E27FC236}">
                  <a16:creationId xmlns:a16="http://schemas.microsoft.com/office/drawing/2014/main" id="{0D54AE64-582A-F762-5E72-AB9B50D12440}"/>
                </a:ext>
              </a:extLst>
            </p:cNvPr>
            <p:cNvSpPr/>
            <p:nvPr/>
          </p:nvSpPr>
          <p:spPr>
            <a:xfrm>
              <a:off x="6499192" y="2893504"/>
              <a:ext cx="69913" cy="69913"/>
            </a:xfrm>
            <a:custGeom>
              <a:avLst/>
              <a:gdLst>
                <a:gd name="connsiteX0" fmla="*/ 69913 w 69913"/>
                <a:gd name="connsiteY0" fmla="*/ 34957 h 69913"/>
                <a:gd name="connsiteX1" fmla="*/ 34957 w 69913"/>
                <a:gd name="connsiteY1" fmla="*/ 69914 h 69913"/>
                <a:gd name="connsiteX2" fmla="*/ 0 w 69913"/>
                <a:gd name="connsiteY2" fmla="*/ 34957 h 69913"/>
                <a:gd name="connsiteX3" fmla="*/ 34957 w 69913"/>
                <a:gd name="connsiteY3" fmla="*/ 0 h 69913"/>
                <a:gd name="connsiteX4" fmla="*/ 69913 w 69913"/>
                <a:gd name="connsiteY4" fmla="*/ 34957 h 6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13" h="69913">
                  <a:moveTo>
                    <a:pt x="69913" y="34957"/>
                  </a:moveTo>
                  <a:cubicBezTo>
                    <a:pt x="69913" y="54263"/>
                    <a:pt x="54263" y="69914"/>
                    <a:pt x="34957" y="69914"/>
                  </a:cubicBezTo>
                  <a:cubicBezTo>
                    <a:pt x="15651" y="69914"/>
                    <a:pt x="0" y="54263"/>
                    <a:pt x="0" y="34957"/>
                  </a:cubicBezTo>
                  <a:cubicBezTo>
                    <a:pt x="0" y="15651"/>
                    <a:pt x="15651" y="0"/>
                    <a:pt x="34957" y="0"/>
                  </a:cubicBezTo>
                  <a:cubicBezTo>
                    <a:pt x="54263" y="0"/>
                    <a:pt x="69913" y="15651"/>
                    <a:pt x="69913" y="34957"/>
                  </a:cubicBezTo>
                  <a:close/>
                </a:path>
              </a:pathLst>
            </a:custGeom>
            <a:solidFill>
              <a:srgbClr val="38D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8" name="Forme libre : forme 39">
              <a:extLst>
                <a:ext uri="{FF2B5EF4-FFF2-40B4-BE49-F238E27FC236}">
                  <a16:creationId xmlns:a16="http://schemas.microsoft.com/office/drawing/2014/main" id="{184B47BB-A43B-B0F5-E924-377903F52411}"/>
                </a:ext>
              </a:extLst>
            </p:cNvPr>
            <p:cNvSpPr/>
            <p:nvPr/>
          </p:nvSpPr>
          <p:spPr>
            <a:xfrm>
              <a:off x="4773548" y="3503390"/>
              <a:ext cx="384238" cy="497776"/>
            </a:xfrm>
            <a:custGeom>
              <a:avLst/>
              <a:gdLst>
                <a:gd name="connsiteX0" fmla="*/ 292132 w 384238"/>
                <a:gd name="connsiteY0" fmla="*/ 317278 h 497776"/>
                <a:gd name="connsiteX1" fmla="*/ 202692 w 384238"/>
                <a:gd name="connsiteY1" fmla="*/ 219075 h 497776"/>
                <a:gd name="connsiteX2" fmla="*/ 194596 w 384238"/>
                <a:gd name="connsiteY2" fmla="*/ 219075 h 497776"/>
                <a:gd name="connsiteX3" fmla="*/ 97631 w 384238"/>
                <a:gd name="connsiteY3" fmla="*/ 309563 h 497776"/>
                <a:gd name="connsiteX4" fmla="*/ 97631 w 384238"/>
                <a:gd name="connsiteY4" fmla="*/ 317183 h 497776"/>
                <a:gd name="connsiteX5" fmla="*/ 194596 w 384238"/>
                <a:gd name="connsiteY5" fmla="*/ 415957 h 497776"/>
                <a:gd name="connsiteX6" fmla="*/ 292132 w 384238"/>
                <a:gd name="connsiteY6" fmla="*/ 317183 h 497776"/>
                <a:gd name="connsiteX7" fmla="*/ 177832 w 384238"/>
                <a:gd name="connsiteY7" fmla="*/ 139732 h 497776"/>
                <a:gd name="connsiteX8" fmla="*/ 287179 w 384238"/>
                <a:gd name="connsiteY8" fmla="*/ 185928 h 497776"/>
                <a:gd name="connsiteX9" fmla="*/ 290036 w 384238"/>
                <a:gd name="connsiteY9" fmla="*/ 185928 h 497776"/>
                <a:gd name="connsiteX10" fmla="*/ 288608 w 384238"/>
                <a:gd name="connsiteY10" fmla="*/ 156686 h 497776"/>
                <a:gd name="connsiteX11" fmla="*/ 288608 w 384238"/>
                <a:gd name="connsiteY11" fmla="*/ 0 h 497776"/>
                <a:gd name="connsiteX12" fmla="*/ 384239 w 384238"/>
                <a:gd name="connsiteY12" fmla="*/ 0 h 497776"/>
                <a:gd name="connsiteX13" fmla="*/ 384239 w 384238"/>
                <a:gd name="connsiteY13" fmla="*/ 487394 h 497776"/>
                <a:gd name="connsiteX14" fmla="*/ 295656 w 384238"/>
                <a:gd name="connsiteY14" fmla="*/ 487394 h 497776"/>
                <a:gd name="connsiteX15" fmla="*/ 295656 w 384238"/>
                <a:gd name="connsiteY15" fmla="*/ 472440 h 497776"/>
                <a:gd name="connsiteX16" fmla="*/ 296990 w 384238"/>
                <a:gd name="connsiteY16" fmla="*/ 441865 h 497776"/>
                <a:gd name="connsiteX17" fmla="*/ 294227 w 384238"/>
                <a:gd name="connsiteY17" fmla="*/ 441865 h 497776"/>
                <a:gd name="connsiteX18" fmla="*/ 173736 w 384238"/>
                <a:gd name="connsiteY18" fmla="*/ 497777 h 497776"/>
                <a:gd name="connsiteX19" fmla="*/ 0 w 384238"/>
                <a:gd name="connsiteY19" fmla="*/ 319088 h 497776"/>
                <a:gd name="connsiteX20" fmla="*/ 177927 w 384238"/>
                <a:gd name="connsiteY20" fmla="*/ 140303 h 49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4238" h="497776">
                  <a:moveTo>
                    <a:pt x="292132" y="317278"/>
                  </a:moveTo>
                  <a:cubicBezTo>
                    <a:pt x="294513" y="265462"/>
                    <a:pt x="254508" y="221552"/>
                    <a:pt x="202692" y="219075"/>
                  </a:cubicBezTo>
                  <a:cubicBezTo>
                    <a:pt x="200025" y="218980"/>
                    <a:pt x="197263" y="218980"/>
                    <a:pt x="194596" y="219075"/>
                  </a:cubicBezTo>
                  <a:cubicBezTo>
                    <a:pt x="142780" y="217265"/>
                    <a:pt x="99346" y="257842"/>
                    <a:pt x="97631" y="309563"/>
                  </a:cubicBezTo>
                  <a:cubicBezTo>
                    <a:pt x="97631" y="312134"/>
                    <a:pt x="97631" y="314611"/>
                    <a:pt x="97631" y="317183"/>
                  </a:cubicBezTo>
                  <a:cubicBezTo>
                    <a:pt x="97631" y="375666"/>
                    <a:pt x="138494" y="415957"/>
                    <a:pt x="194596" y="415957"/>
                  </a:cubicBezTo>
                  <a:cubicBezTo>
                    <a:pt x="250698" y="415957"/>
                    <a:pt x="292132" y="375666"/>
                    <a:pt x="292132" y="317183"/>
                  </a:cubicBezTo>
                  <a:moveTo>
                    <a:pt x="177832" y="139732"/>
                  </a:moveTo>
                  <a:cubicBezTo>
                    <a:pt x="225457" y="139732"/>
                    <a:pt x="269176" y="157353"/>
                    <a:pt x="287179" y="185928"/>
                  </a:cubicBezTo>
                  <a:lnTo>
                    <a:pt x="290036" y="185928"/>
                  </a:lnTo>
                  <a:cubicBezTo>
                    <a:pt x="288798" y="176213"/>
                    <a:pt x="288226" y="166497"/>
                    <a:pt x="288608" y="156686"/>
                  </a:cubicBezTo>
                  <a:lnTo>
                    <a:pt x="288608" y="0"/>
                  </a:lnTo>
                  <a:lnTo>
                    <a:pt x="384239" y="0"/>
                  </a:lnTo>
                  <a:lnTo>
                    <a:pt x="384239" y="487394"/>
                  </a:lnTo>
                  <a:lnTo>
                    <a:pt x="295656" y="487394"/>
                  </a:lnTo>
                  <a:lnTo>
                    <a:pt x="295656" y="472440"/>
                  </a:lnTo>
                  <a:cubicBezTo>
                    <a:pt x="295656" y="462248"/>
                    <a:pt x="296037" y="452057"/>
                    <a:pt x="296990" y="441865"/>
                  </a:cubicBezTo>
                  <a:lnTo>
                    <a:pt x="294227" y="441865"/>
                  </a:lnTo>
                  <a:cubicBezTo>
                    <a:pt x="271367" y="477584"/>
                    <a:pt x="226409" y="497777"/>
                    <a:pt x="173736" y="497777"/>
                  </a:cubicBezTo>
                  <a:cubicBezTo>
                    <a:pt x="72009" y="497777"/>
                    <a:pt x="0" y="424339"/>
                    <a:pt x="0" y="319088"/>
                  </a:cubicBezTo>
                  <a:cubicBezTo>
                    <a:pt x="0" y="213836"/>
                    <a:pt x="74771" y="140303"/>
                    <a:pt x="177927" y="140303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9" name="Forme libre : forme 40">
              <a:extLst>
                <a:ext uri="{FF2B5EF4-FFF2-40B4-BE49-F238E27FC236}">
                  <a16:creationId xmlns:a16="http://schemas.microsoft.com/office/drawing/2014/main" id="{9BD72F1C-3496-0E43-0354-20570077AF6F}"/>
                </a:ext>
              </a:extLst>
            </p:cNvPr>
            <p:cNvSpPr/>
            <p:nvPr/>
          </p:nvSpPr>
          <p:spPr>
            <a:xfrm>
              <a:off x="5221414" y="3643217"/>
              <a:ext cx="366926" cy="357473"/>
            </a:xfrm>
            <a:custGeom>
              <a:avLst/>
              <a:gdLst>
                <a:gd name="connsiteX0" fmla="*/ 100394 w 366926"/>
                <a:gd name="connsiteY0" fmla="*/ 149543 h 357473"/>
                <a:gd name="connsiteX1" fmla="*/ 271844 w 366926"/>
                <a:gd name="connsiteY1" fmla="*/ 149543 h 357473"/>
                <a:gd name="connsiteX2" fmla="*/ 189071 w 366926"/>
                <a:gd name="connsiteY2" fmla="*/ 79248 h 357473"/>
                <a:gd name="connsiteX3" fmla="*/ 100394 w 366926"/>
                <a:gd name="connsiteY3" fmla="*/ 149447 h 357473"/>
                <a:gd name="connsiteX4" fmla="*/ 192500 w 366926"/>
                <a:gd name="connsiteY4" fmla="*/ 357378 h 357473"/>
                <a:gd name="connsiteX5" fmla="*/ 0 w 366926"/>
                <a:gd name="connsiteY5" fmla="*/ 178689 h 357473"/>
                <a:gd name="connsiteX6" fmla="*/ 191071 w 366926"/>
                <a:gd name="connsiteY6" fmla="*/ 0 h 357473"/>
                <a:gd name="connsiteX7" fmla="*/ 366903 w 366926"/>
                <a:gd name="connsiteY7" fmla="*/ 178784 h 357473"/>
                <a:gd name="connsiteX8" fmla="*/ 364141 w 366926"/>
                <a:gd name="connsiteY8" fmla="*/ 207359 h 357473"/>
                <a:gd name="connsiteX9" fmla="*/ 100394 w 366926"/>
                <a:gd name="connsiteY9" fmla="*/ 207359 h 357473"/>
                <a:gd name="connsiteX10" fmla="*/ 193167 w 366926"/>
                <a:gd name="connsiteY10" fmla="*/ 276892 h 357473"/>
                <a:gd name="connsiteX11" fmla="*/ 283178 w 366926"/>
                <a:gd name="connsiteY11" fmla="*/ 237268 h 357473"/>
                <a:gd name="connsiteX12" fmla="*/ 339281 w 366926"/>
                <a:gd name="connsiteY12" fmla="*/ 292513 h 357473"/>
                <a:gd name="connsiteX13" fmla="*/ 192500 w 366926"/>
                <a:gd name="connsiteY13" fmla="*/ 357473 h 35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6926" h="357473">
                  <a:moveTo>
                    <a:pt x="100394" y="149543"/>
                  </a:moveTo>
                  <a:lnTo>
                    <a:pt x="271844" y="149543"/>
                  </a:lnTo>
                  <a:cubicBezTo>
                    <a:pt x="266795" y="108109"/>
                    <a:pt x="230791" y="77533"/>
                    <a:pt x="189071" y="79248"/>
                  </a:cubicBezTo>
                  <a:cubicBezTo>
                    <a:pt x="141446" y="79248"/>
                    <a:pt x="110109" y="105823"/>
                    <a:pt x="100394" y="149447"/>
                  </a:cubicBezTo>
                  <a:moveTo>
                    <a:pt x="192500" y="357378"/>
                  </a:moveTo>
                  <a:cubicBezTo>
                    <a:pt x="78962" y="357378"/>
                    <a:pt x="0" y="282035"/>
                    <a:pt x="0" y="178689"/>
                  </a:cubicBezTo>
                  <a:cubicBezTo>
                    <a:pt x="0" y="75343"/>
                    <a:pt x="79248" y="0"/>
                    <a:pt x="191071" y="0"/>
                  </a:cubicBezTo>
                  <a:cubicBezTo>
                    <a:pt x="296323" y="0"/>
                    <a:pt x="366903" y="74771"/>
                    <a:pt x="366903" y="178784"/>
                  </a:cubicBezTo>
                  <a:cubicBezTo>
                    <a:pt x="367094" y="188404"/>
                    <a:pt x="366141" y="197929"/>
                    <a:pt x="364141" y="207359"/>
                  </a:cubicBezTo>
                  <a:lnTo>
                    <a:pt x="100394" y="207359"/>
                  </a:lnTo>
                  <a:cubicBezTo>
                    <a:pt x="110776" y="251555"/>
                    <a:pt x="143351" y="276892"/>
                    <a:pt x="193167" y="276892"/>
                  </a:cubicBezTo>
                  <a:cubicBezTo>
                    <a:pt x="233363" y="276892"/>
                    <a:pt x="259842" y="265176"/>
                    <a:pt x="283178" y="237268"/>
                  </a:cubicBezTo>
                  <a:lnTo>
                    <a:pt x="339281" y="292513"/>
                  </a:lnTo>
                  <a:cubicBezTo>
                    <a:pt x="302514" y="337280"/>
                    <a:pt x="253556" y="357473"/>
                    <a:pt x="192500" y="357473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0" name="Forme libre : forme 41">
              <a:extLst>
                <a:ext uri="{FF2B5EF4-FFF2-40B4-BE49-F238E27FC236}">
                  <a16:creationId xmlns:a16="http://schemas.microsoft.com/office/drawing/2014/main" id="{79F2A5ED-1AD2-5EFA-99FC-7A0125B4FB04}"/>
                </a:ext>
              </a:extLst>
            </p:cNvPr>
            <p:cNvSpPr/>
            <p:nvPr/>
          </p:nvSpPr>
          <p:spPr>
            <a:xfrm>
              <a:off x="5737287" y="3643312"/>
              <a:ext cx="266414" cy="357377"/>
            </a:xfrm>
            <a:custGeom>
              <a:avLst/>
              <a:gdLst>
                <a:gd name="connsiteX0" fmla="*/ 144399 w 266414"/>
                <a:gd name="connsiteY0" fmla="*/ 133826 h 357377"/>
                <a:gd name="connsiteX1" fmla="*/ 189357 w 266414"/>
                <a:gd name="connsiteY1" fmla="*/ 155258 h 357377"/>
                <a:gd name="connsiteX2" fmla="*/ 265557 w 266414"/>
                <a:gd name="connsiteY2" fmla="*/ 253365 h 357377"/>
                <a:gd name="connsiteX3" fmla="*/ 132207 w 266414"/>
                <a:gd name="connsiteY3" fmla="*/ 357378 h 357377"/>
                <a:gd name="connsiteX4" fmla="*/ 0 w 266414"/>
                <a:gd name="connsiteY4" fmla="*/ 271653 h 357377"/>
                <a:gd name="connsiteX5" fmla="*/ 71914 w 266414"/>
                <a:gd name="connsiteY5" fmla="*/ 234029 h 357377"/>
                <a:gd name="connsiteX6" fmla="*/ 132874 w 266414"/>
                <a:gd name="connsiteY6" fmla="*/ 283369 h 357377"/>
                <a:gd name="connsiteX7" fmla="*/ 170974 w 266414"/>
                <a:gd name="connsiteY7" fmla="*/ 252889 h 357377"/>
                <a:gd name="connsiteX8" fmla="*/ 131445 w 266414"/>
                <a:gd name="connsiteY8" fmla="*/ 217075 h 357377"/>
                <a:gd name="connsiteX9" fmla="*/ 93345 w 266414"/>
                <a:gd name="connsiteY9" fmla="*/ 199549 h 357377"/>
                <a:gd name="connsiteX10" fmla="*/ 15812 w 266414"/>
                <a:gd name="connsiteY10" fmla="*/ 99441 h 357377"/>
                <a:gd name="connsiteX11" fmla="*/ 136208 w 266414"/>
                <a:gd name="connsiteY11" fmla="*/ 0 h 357377"/>
                <a:gd name="connsiteX12" fmla="*/ 266414 w 266414"/>
                <a:gd name="connsiteY12" fmla="*/ 74104 h 357377"/>
                <a:gd name="connsiteX13" fmla="*/ 199263 w 266414"/>
                <a:gd name="connsiteY13" fmla="*/ 112204 h 357377"/>
                <a:gd name="connsiteX14" fmla="*/ 138303 w 266414"/>
                <a:gd name="connsiteY14" fmla="*/ 72581 h 357377"/>
                <a:gd name="connsiteX15" fmla="*/ 104394 w 266414"/>
                <a:gd name="connsiteY15" fmla="*/ 99250 h 357377"/>
                <a:gd name="connsiteX16" fmla="*/ 144590 w 266414"/>
                <a:gd name="connsiteY16" fmla="*/ 134302 h 35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6414" h="357377">
                  <a:moveTo>
                    <a:pt x="144399" y="133826"/>
                  </a:moveTo>
                  <a:lnTo>
                    <a:pt x="189357" y="155258"/>
                  </a:lnTo>
                  <a:cubicBezTo>
                    <a:pt x="230219" y="174784"/>
                    <a:pt x="265557" y="198787"/>
                    <a:pt x="265557" y="253365"/>
                  </a:cubicBezTo>
                  <a:cubicBezTo>
                    <a:pt x="265557" y="314420"/>
                    <a:pt x="215741" y="357378"/>
                    <a:pt x="132207" y="357378"/>
                  </a:cubicBezTo>
                  <a:cubicBezTo>
                    <a:pt x="53245" y="357378"/>
                    <a:pt x="13145" y="315754"/>
                    <a:pt x="0" y="271653"/>
                  </a:cubicBezTo>
                  <a:lnTo>
                    <a:pt x="71914" y="234029"/>
                  </a:lnTo>
                  <a:cubicBezTo>
                    <a:pt x="78677" y="262414"/>
                    <a:pt x="103727" y="282702"/>
                    <a:pt x="132874" y="283369"/>
                  </a:cubicBezTo>
                  <a:cubicBezTo>
                    <a:pt x="155734" y="283369"/>
                    <a:pt x="170974" y="272320"/>
                    <a:pt x="170974" y="252889"/>
                  </a:cubicBezTo>
                  <a:cubicBezTo>
                    <a:pt x="170974" y="239173"/>
                    <a:pt x="161449" y="230124"/>
                    <a:pt x="131445" y="217075"/>
                  </a:cubicBezTo>
                  <a:lnTo>
                    <a:pt x="93345" y="199549"/>
                  </a:lnTo>
                  <a:cubicBezTo>
                    <a:pt x="53150" y="181356"/>
                    <a:pt x="15812" y="159258"/>
                    <a:pt x="15812" y="99441"/>
                  </a:cubicBezTo>
                  <a:cubicBezTo>
                    <a:pt x="15812" y="45529"/>
                    <a:pt x="67723" y="0"/>
                    <a:pt x="136208" y="0"/>
                  </a:cubicBezTo>
                  <a:cubicBezTo>
                    <a:pt x="204692" y="0"/>
                    <a:pt x="244983" y="33814"/>
                    <a:pt x="266414" y="74104"/>
                  </a:cubicBezTo>
                  <a:lnTo>
                    <a:pt x="199263" y="112204"/>
                  </a:lnTo>
                  <a:cubicBezTo>
                    <a:pt x="186119" y="89440"/>
                    <a:pt x="167450" y="72581"/>
                    <a:pt x="138303" y="72581"/>
                  </a:cubicBezTo>
                  <a:cubicBezTo>
                    <a:pt x="119253" y="72581"/>
                    <a:pt x="104394" y="82106"/>
                    <a:pt x="104394" y="99250"/>
                  </a:cubicBezTo>
                  <a:cubicBezTo>
                    <a:pt x="104394" y="114205"/>
                    <a:pt x="114776" y="120682"/>
                    <a:pt x="144590" y="13430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1" name="Forme libre : forme 42">
              <a:extLst>
                <a:ext uri="{FF2B5EF4-FFF2-40B4-BE49-F238E27FC236}">
                  <a16:creationId xmlns:a16="http://schemas.microsoft.com/office/drawing/2014/main" id="{ED72875D-7B69-20B5-F890-C0164F809295}"/>
                </a:ext>
              </a:extLst>
            </p:cNvPr>
            <p:cNvSpPr/>
            <p:nvPr/>
          </p:nvSpPr>
          <p:spPr>
            <a:xfrm>
              <a:off x="6236683" y="3653694"/>
              <a:ext cx="96869" cy="336613"/>
            </a:xfrm>
            <a:custGeom>
              <a:avLst/>
              <a:gdLst>
                <a:gd name="connsiteX0" fmla="*/ 0 w 96869"/>
                <a:gd name="connsiteY0" fmla="*/ 0 h 336613"/>
                <a:gd name="connsiteX1" fmla="*/ 96869 w 96869"/>
                <a:gd name="connsiteY1" fmla="*/ 0 h 336613"/>
                <a:gd name="connsiteX2" fmla="*/ 96869 w 96869"/>
                <a:gd name="connsiteY2" fmla="*/ 336613 h 336613"/>
                <a:gd name="connsiteX3" fmla="*/ 0 w 96869"/>
                <a:gd name="connsiteY3" fmla="*/ 336613 h 3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869" h="336613">
                  <a:moveTo>
                    <a:pt x="0" y="0"/>
                  </a:moveTo>
                  <a:lnTo>
                    <a:pt x="96869" y="0"/>
                  </a:lnTo>
                  <a:lnTo>
                    <a:pt x="96869" y="336613"/>
                  </a:lnTo>
                  <a:lnTo>
                    <a:pt x="0" y="33661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2" name="Forme libre : forme 43">
              <a:extLst>
                <a:ext uri="{FF2B5EF4-FFF2-40B4-BE49-F238E27FC236}">
                  <a16:creationId xmlns:a16="http://schemas.microsoft.com/office/drawing/2014/main" id="{1999B539-21A2-28DE-1301-9AAFF856AEA8}"/>
                </a:ext>
              </a:extLst>
            </p:cNvPr>
            <p:cNvSpPr/>
            <p:nvPr/>
          </p:nvSpPr>
          <p:spPr>
            <a:xfrm>
              <a:off x="6068091" y="3502914"/>
              <a:ext cx="96869" cy="487298"/>
            </a:xfrm>
            <a:custGeom>
              <a:avLst/>
              <a:gdLst>
                <a:gd name="connsiteX0" fmla="*/ 0 w 96869"/>
                <a:gd name="connsiteY0" fmla="*/ 0 h 487298"/>
                <a:gd name="connsiteX1" fmla="*/ 96869 w 96869"/>
                <a:gd name="connsiteY1" fmla="*/ 0 h 487298"/>
                <a:gd name="connsiteX2" fmla="*/ 96869 w 96869"/>
                <a:gd name="connsiteY2" fmla="*/ 487299 h 487298"/>
                <a:gd name="connsiteX3" fmla="*/ 0 w 96869"/>
                <a:gd name="connsiteY3" fmla="*/ 487299 h 48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869" h="487298">
                  <a:moveTo>
                    <a:pt x="0" y="0"/>
                  </a:moveTo>
                  <a:lnTo>
                    <a:pt x="96869" y="0"/>
                  </a:lnTo>
                  <a:lnTo>
                    <a:pt x="96869" y="487299"/>
                  </a:lnTo>
                  <a:lnTo>
                    <a:pt x="0" y="48729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3" name="Forme libre : forme 44">
              <a:extLst>
                <a:ext uri="{FF2B5EF4-FFF2-40B4-BE49-F238E27FC236}">
                  <a16:creationId xmlns:a16="http://schemas.microsoft.com/office/drawing/2014/main" id="{0B5BDF56-F220-0D2A-70AC-F8EA31A46D66}"/>
                </a:ext>
              </a:extLst>
            </p:cNvPr>
            <p:cNvSpPr/>
            <p:nvPr/>
          </p:nvSpPr>
          <p:spPr>
            <a:xfrm>
              <a:off x="6405276" y="3503390"/>
              <a:ext cx="383857" cy="497776"/>
            </a:xfrm>
            <a:custGeom>
              <a:avLst/>
              <a:gdLst>
                <a:gd name="connsiteX0" fmla="*/ 292132 w 383857"/>
                <a:gd name="connsiteY0" fmla="*/ 317278 h 497776"/>
                <a:gd name="connsiteX1" fmla="*/ 202501 w 383857"/>
                <a:gd name="connsiteY1" fmla="*/ 219075 h 497776"/>
                <a:gd name="connsiteX2" fmla="*/ 194500 w 383857"/>
                <a:gd name="connsiteY2" fmla="*/ 219075 h 497776"/>
                <a:gd name="connsiteX3" fmla="*/ 97631 w 383857"/>
                <a:gd name="connsiteY3" fmla="*/ 317183 h 497776"/>
                <a:gd name="connsiteX4" fmla="*/ 194500 w 383857"/>
                <a:gd name="connsiteY4" fmla="*/ 415957 h 497776"/>
                <a:gd name="connsiteX5" fmla="*/ 292132 w 383857"/>
                <a:gd name="connsiteY5" fmla="*/ 317183 h 497776"/>
                <a:gd name="connsiteX6" fmla="*/ 177832 w 383857"/>
                <a:gd name="connsiteY6" fmla="*/ 139732 h 497776"/>
                <a:gd name="connsiteX7" fmla="*/ 287274 w 383857"/>
                <a:gd name="connsiteY7" fmla="*/ 185928 h 497776"/>
                <a:gd name="connsiteX8" fmla="*/ 290036 w 383857"/>
                <a:gd name="connsiteY8" fmla="*/ 185928 h 497776"/>
                <a:gd name="connsiteX9" fmla="*/ 288608 w 383857"/>
                <a:gd name="connsiteY9" fmla="*/ 156686 h 497776"/>
                <a:gd name="connsiteX10" fmla="*/ 288608 w 383857"/>
                <a:gd name="connsiteY10" fmla="*/ 0 h 497776"/>
                <a:gd name="connsiteX11" fmla="*/ 383858 w 383857"/>
                <a:gd name="connsiteY11" fmla="*/ 0 h 497776"/>
                <a:gd name="connsiteX12" fmla="*/ 383858 w 383857"/>
                <a:gd name="connsiteY12" fmla="*/ 487394 h 497776"/>
                <a:gd name="connsiteX13" fmla="*/ 295561 w 383857"/>
                <a:gd name="connsiteY13" fmla="*/ 487394 h 497776"/>
                <a:gd name="connsiteX14" fmla="*/ 295561 w 383857"/>
                <a:gd name="connsiteY14" fmla="*/ 472440 h 497776"/>
                <a:gd name="connsiteX15" fmla="*/ 296989 w 383857"/>
                <a:gd name="connsiteY15" fmla="*/ 441865 h 497776"/>
                <a:gd name="connsiteX16" fmla="*/ 294227 w 383857"/>
                <a:gd name="connsiteY16" fmla="*/ 441865 h 497776"/>
                <a:gd name="connsiteX17" fmla="*/ 173736 w 383857"/>
                <a:gd name="connsiteY17" fmla="*/ 497777 h 497776"/>
                <a:gd name="connsiteX18" fmla="*/ 0 w 383857"/>
                <a:gd name="connsiteY18" fmla="*/ 319088 h 497776"/>
                <a:gd name="connsiteX19" fmla="*/ 177832 w 383857"/>
                <a:gd name="connsiteY19" fmla="*/ 140303 h 49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3857" h="497776">
                  <a:moveTo>
                    <a:pt x="292132" y="317278"/>
                  </a:moveTo>
                  <a:cubicBezTo>
                    <a:pt x="294513" y="265367"/>
                    <a:pt x="254317" y="221456"/>
                    <a:pt x="202501" y="219075"/>
                  </a:cubicBezTo>
                  <a:cubicBezTo>
                    <a:pt x="199834" y="218980"/>
                    <a:pt x="197167" y="218980"/>
                    <a:pt x="194500" y="219075"/>
                  </a:cubicBezTo>
                  <a:cubicBezTo>
                    <a:pt x="138398" y="219075"/>
                    <a:pt x="97631" y="259366"/>
                    <a:pt x="97631" y="317183"/>
                  </a:cubicBezTo>
                  <a:cubicBezTo>
                    <a:pt x="97631" y="374999"/>
                    <a:pt x="138398" y="415957"/>
                    <a:pt x="194500" y="415957"/>
                  </a:cubicBezTo>
                  <a:cubicBezTo>
                    <a:pt x="250603" y="415957"/>
                    <a:pt x="292132" y="375666"/>
                    <a:pt x="292132" y="317183"/>
                  </a:cubicBezTo>
                  <a:moveTo>
                    <a:pt x="177832" y="139732"/>
                  </a:moveTo>
                  <a:cubicBezTo>
                    <a:pt x="225457" y="139732"/>
                    <a:pt x="269272" y="157353"/>
                    <a:pt x="287274" y="185928"/>
                  </a:cubicBezTo>
                  <a:lnTo>
                    <a:pt x="290036" y="185928"/>
                  </a:lnTo>
                  <a:cubicBezTo>
                    <a:pt x="288798" y="176213"/>
                    <a:pt x="288322" y="166497"/>
                    <a:pt x="288608" y="156686"/>
                  </a:cubicBezTo>
                  <a:lnTo>
                    <a:pt x="288608" y="0"/>
                  </a:lnTo>
                  <a:lnTo>
                    <a:pt x="383858" y="0"/>
                  </a:lnTo>
                  <a:lnTo>
                    <a:pt x="383858" y="487394"/>
                  </a:lnTo>
                  <a:lnTo>
                    <a:pt x="295561" y="487394"/>
                  </a:lnTo>
                  <a:lnTo>
                    <a:pt x="295561" y="472440"/>
                  </a:lnTo>
                  <a:cubicBezTo>
                    <a:pt x="295466" y="462248"/>
                    <a:pt x="295942" y="452057"/>
                    <a:pt x="296989" y="441865"/>
                  </a:cubicBezTo>
                  <a:lnTo>
                    <a:pt x="294227" y="441865"/>
                  </a:lnTo>
                  <a:cubicBezTo>
                    <a:pt x="271367" y="477584"/>
                    <a:pt x="226314" y="497777"/>
                    <a:pt x="173736" y="497777"/>
                  </a:cubicBezTo>
                  <a:cubicBezTo>
                    <a:pt x="72009" y="497777"/>
                    <a:pt x="0" y="424339"/>
                    <a:pt x="0" y="319088"/>
                  </a:cubicBezTo>
                  <a:cubicBezTo>
                    <a:pt x="0" y="213836"/>
                    <a:pt x="74771" y="140303"/>
                    <a:pt x="177832" y="140303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4" name="Forme libre : forme 45">
              <a:extLst>
                <a:ext uri="{FF2B5EF4-FFF2-40B4-BE49-F238E27FC236}">
                  <a16:creationId xmlns:a16="http://schemas.microsoft.com/office/drawing/2014/main" id="{63EF87EE-B360-10B9-DECC-FA2AEA9998BF}"/>
                </a:ext>
              </a:extLst>
            </p:cNvPr>
            <p:cNvSpPr/>
            <p:nvPr/>
          </p:nvSpPr>
          <p:spPr>
            <a:xfrm>
              <a:off x="6852951" y="3643217"/>
              <a:ext cx="366926" cy="357473"/>
            </a:xfrm>
            <a:custGeom>
              <a:avLst/>
              <a:gdLst>
                <a:gd name="connsiteX0" fmla="*/ 100584 w 366926"/>
                <a:gd name="connsiteY0" fmla="*/ 149543 h 357473"/>
                <a:gd name="connsiteX1" fmla="*/ 272034 w 366926"/>
                <a:gd name="connsiteY1" fmla="*/ 149543 h 357473"/>
                <a:gd name="connsiteX2" fmla="*/ 188976 w 366926"/>
                <a:gd name="connsiteY2" fmla="*/ 79343 h 357473"/>
                <a:gd name="connsiteX3" fmla="*/ 100393 w 366926"/>
                <a:gd name="connsiteY3" fmla="*/ 149543 h 357473"/>
                <a:gd name="connsiteX4" fmla="*/ 192500 w 366926"/>
                <a:gd name="connsiteY4" fmla="*/ 357473 h 357473"/>
                <a:gd name="connsiteX5" fmla="*/ 0 w 366926"/>
                <a:gd name="connsiteY5" fmla="*/ 178784 h 357473"/>
                <a:gd name="connsiteX6" fmla="*/ 191071 w 366926"/>
                <a:gd name="connsiteY6" fmla="*/ 0 h 357473"/>
                <a:gd name="connsiteX7" fmla="*/ 366903 w 366926"/>
                <a:gd name="connsiteY7" fmla="*/ 178784 h 357473"/>
                <a:gd name="connsiteX8" fmla="*/ 364141 w 366926"/>
                <a:gd name="connsiteY8" fmla="*/ 207359 h 357473"/>
                <a:gd name="connsiteX9" fmla="*/ 100584 w 366926"/>
                <a:gd name="connsiteY9" fmla="*/ 207359 h 357473"/>
                <a:gd name="connsiteX10" fmla="*/ 193358 w 366926"/>
                <a:gd name="connsiteY10" fmla="*/ 276892 h 357473"/>
                <a:gd name="connsiteX11" fmla="*/ 283369 w 366926"/>
                <a:gd name="connsiteY11" fmla="*/ 237268 h 357473"/>
                <a:gd name="connsiteX12" fmla="*/ 339471 w 366926"/>
                <a:gd name="connsiteY12" fmla="*/ 292513 h 357473"/>
                <a:gd name="connsiteX13" fmla="*/ 192691 w 366926"/>
                <a:gd name="connsiteY13" fmla="*/ 357473 h 35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6926" h="357473">
                  <a:moveTo>
                    <a:pt x="100584" y="149543"/>
                  </a:moveTo>
                  <a:lnTo>
                    <a:pt x="272034" y="149543"/>
                  </a:lnTo>
                  <a:cubicBezTo>
                    <a:pt x="266986" y="108014"/>
                    <a:pt x="230791" y="77438"/>
                    <a:pt x="188976" y="79343"/>
                  </a:cubicBezTo>
                  <a:cubicBezTo>
                    <a:pt x="141922" y="79343"/>
                    <a:pt x="110109" y="105918"/>
                    <a:pt x="100393" y="149543"/>
                  </a:cubicBezTo>
                  <a:moveTo>
                    <a:pt x="192500" y="357473"/>
                  </a:moveTo>
                  <a:cubicBezTo>
                    <a:pt x="78867" y="357473"/>
                    <a:pt x="0" y="282131"/>
                    <a:pt x="0" y="178784"/>
                  </a:cubicBezTo>
                  <a:cubicBezTo>
                    <a:pt x="0" y="75438"/>
                    <a:pt x="79629" y="0"/>
                    <a:pt x="191071" y="0"/>
                  </a:cubicBezTo>
                  <a:cubicBezTo>
                    <a:pt x="296323" y="0"/>
                    <a:pt x="366903" y="74771"/>
                    <a:pt x="366903" y="178784"/>
                  </a:cubicBezTo>
                  <a:cubicBezTo>
                    <a:pt x="367094" y="188404"/>
                    <a:pt x="366141" y="197929"/>
                    <a:pt x="364141" y="207359"/>
                  </a:cubicBezTo>
                  <a:lnTo>
                    <a:pt x="100584" y="207359"/>
                  </a:lnTo>
                  <a:cubicBezTo>
                    <a:pt x="110966" y="251555"/>
                    <a:pt x="143542" y="276892"/>
                    <a:pt x="193358" y="276892"/>
                  </a:cubicBezTo>
                  <a:cubicBezTo>
                    <a:pt x="233458" y="276892"/>
                    <a:pt x="260032" y="265176"/>
                    <a:pt x="283369" y="237268"/>
                  </a:cubicBezTo>
                  <a:lnTo>
                    <a:pt x="339471" y="292513"/>
                  </a:lnTo>
                  <a:cubicBezTo>
                    <a:pt x="302705" y="337280"/>
                    <a:pt x="253746" y="357473"/>
                    <a:pt x="192691" y="357473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5" name="Forme libre : forme 46">
              <a:extLst>
                <a:ext uri="{FF2B5EF4-FFF2-40B4-BE49-F238E27FC236}">
                  <a16:creationId xmlns:a16="http://schemas.microsoft.com/office/drawing/2014/main" id="{3D5909EE-EB74-AC73-0AB5-CBC286ED9542}"/>
                </a:ext>
              </a:extLst>
            </p:cNvPr>
            <p:cNvSpPr/>
            <p:nvPr/>
          </p:nvSpPr>
          <p:spPr>
            <a:xfrm>
              <a:off x="7251286" y="3644074"/>
              <a:ext cx="266509" cy="357411"/>
            </a:xfrm>
            <a:custGeom>
              <a:avLst/>
              <a:gdLst>
                <a:gd name="connsiteX0" fmla="*/ 257556 w 266509"/>
                <a:gd name="connsiteY0" fmla="*/ 213931 h 357411"/>
                <a:gd name="connsiteX1" fmla="*/ 245459 w 266509"/>
                <a:gd name="connsiteY1" fmla="*/ 194215 h 357411"/>
                <a:gd name="connsiteX2" fmla="*/ 245459 w 266509"/>
                <a:gd name="connsiteY2" fmla="*/ 194215 h 357411"/>
                <a:gd name="connsiteX3" fmla="*/ 239935 w 266509"/>
                <a:gd name="connsiteY3" fmla="*/ 187928 h 357411"/>
                <a:gd name="connsiteX4" fmla="*/ 239935 w 266509"/>
                <a:gd name="connsiteY4" fmla="*/ 187928 h 357411"/>
                <a:gd name="connsiteX5" fmla="*/ 233934 w 266509"/>
                <a:gd name="connsiteY5" fmla="*/ 182213 h 357411"/>
                <a:gd name="connsiteX6" fmla="*/ 233934 w 266509"/>
                <a:gd name="connsiteY6" fmla="*/ 182213 h 357411"/>
                <a:gd name="connsiteX7" fmla="*/ 227647 w 266509"/>
                <a:gd name="connsiteY7" fmla="*/ 177070 h 357411"/>
                <a:gd name="connsiteX8" fmla="*/ 227647 w 266509"/>
                <a:gd name="connsiteY8" fmla="*/ 177070 h 357411"/>
                <a:gd name="connsiteX9" fmla="*/ 221171 w 266509"/>
                <a:gd name="connsiteY9" fmla="*/ 172402 h 357411"/>
                <a:gd name="connsiteX10" fmla="*/ 220599 w 266509"/>
                <a:gd name="connsiteY10" fmla="*/ 172402 h 357411"/>
                <a:gd name="connsiteX11" fmla="*/ 213931 w 266509"/>
                <a:gd name="connsiteY11" fmla="*/ 168211 h 357411"/>
                <a:gd name="connsiteX12" fmla="*/ 213170 w 266509"/>
                <a:gd name="connsiteY12" fmla="*/ 168211 h 357411"/>
                <a:gd name="connsiteX13" fmla="*/ 206597 w 266509"/>
                <a:gd name="connsiteY13" fmla="*/ 164401 h 357411"/>
                <a:gd name="connsiteX14" fmla="*/ 205454 w 266509"/>
                <a:gd name="connsiteY14" fmla="*/ 163830 h 357411"/>
                <a:gd name="connsiteX15" fmla="*/ 198882 w 266509"/>
                <a:gd name="connsiteY15" fmla="*/ 160306 h 357411"/>
                <a:gd name="connsiteX16" fmla="*/ 197548 w 266509"/>
                <a:gd name="connsiteY16" fmla="*/ 159639 h 357411"/>
                <a:gd name="connsiteX17" fmla="*/ 189547 w 266509"/>
                <a:gd name="connsiteY17" fmla="*/ 155734 h 357411"/>
                <a:gd name="connsiteX18" fmla="*/ 144589 w 266509"/>
                <a:gd name="connsiteY18" fmla="*/ 134302 h 357411"/>
                <a:gd name="connsiteX19" fmla="*/ 144589 w 266509"/>
                <a:gd name="connsiteY19" fmla="*/ 134302 h 357411"/>
                <a:gd name="connsiteX20" fmla="*/ 104489 w 266509"/>
                <a:gd name="connsiteY20" fmla="*/ 99250 h 357411"/>
                <a:gd name="connsiteX21" fmla="*/ 138398 w 266509"/>
                <a:gd name="connsiteY21" fmla="*/ 72580 h 357411"/>
                <a:gd name="connsiteX22" fmla="*/ 199358 w 266509"/>
                <a:gd name="connsiteY22" fmla="*/ 112204 h 357411"/>
                <a:gd name="connsiteX23" fmla="*/ 266509 w 266509"/>
                <a:gd name="connsiteY23" fmla="*/ 74104 h 357411"/>
                <a:gd name="connsiteX24" fmla="*/ 136398 w 266509"/>
                <a:gd name="connsiteY24" fmla="*/ 0 h 357411"/>
                <a:gd name="connsiteX25" fmla="*/ 15907 w 266509"/>
                <a:gd name="connsiteY25" fmla="*/ 99441 h 357411"/>
                <a:gd name="connsiteX26" fmla="*/ 93440 w 266509"/>
                <a:gd name="connsiteY26" fmla="*/ 199549 h 357411"/>
                <a:gd name="connsiteX27" fmla="*/ 131540 w 266509"/>
                <a:gd name="connsiteY27" fmla="*/ 217075 h 357411"/>
                <a:gd name="connsiteX28" fmla="*/ 170974 w 266509"/>
                <a:gd name="connsiteY28" fmla="*/ 252889 h 357411"/>
                <a:gd name="connsiteX29" fmla="*/ 132874 w 266509"/>
                <a:gd name="connsiteY29" fmla="*/ 283369 h 357411"/>
                <a:gd name="connsiteX30" fmla="*/ 72009 w 266509"/>
                <a:gd name="connsiteY30" fmla="*/ 234029 h 357411"/>
                <a:gd name="connsiteX31" fmla="*/ 0 w 266509"/>
                <a:gd name="connsiteY31" fmla="*/ 271653 h 357411"/>
                <a:gd name="connsiteX32" fmla="*/ 132207 w 266509"/>
                <a:gd name="connsiteY32" fmla="*/ 357378 h 357411"/>
                <a:gd name="connsiteX33" fmla="*/ 204692 w 266509"/>
                <a:gd name="connsiteY33" fmla="*/ 343567 h 357411"/>
                <a:gd name="connsiteX34" fmla="*/ 206788 w 266509"/>
                <a:gd name="connsiteY34" fmla="*/ 342614 h 357411"/>
                <a:gd name="connsiteX35" fmla="*/ 213360 w 266509"/>
                <a:gd name="connsiteY35" fmla="*/ 339376 h 357411"/>
                <a:gd name="connsiteX36" fmla="*/ 213836 w 266509"/>
                <a:gd name="connsiteY36" fmla="*/ 339376 h 357411"/>
                <a:gd name="connsiteX37" fmla="*/ 224980 w 266509"/>
                <a:gd name="connsiteY37" fmla="*/ 332423 h 357411"/>
                <a:gd name="connsiteX38" fmla="*/ 228219 w 266509"/>
                <a:gd name="connsiteY38" fmla="*/ 330136 h 357411"/>
                <a:gd name="connsiteX39" fmla="*/ 232315 w 266509"/>
                <a:gd name="connsiteY39" fmla="*/ 326898 h 357411"/>
                <a:gd name="connsiteX40" fmla="*/ 235839 w 266509"/>
                <a:gd name="connsiteY40" fmla="*/ 323659 h 357411"/>
                <a:gd name="connsiteX41" fmla="*/ 239649 w 266509"/>
                <a:gd name="connsiteY41" fmla="*/ 320040 h 357411"/>
                <a:gd name="connsiteX42" fmla="*/ 244697 w 266509"/>
                <a:gd name="connsiteY42" fmla="*/ 314420 h 357411"/>
                <a:gd name="connsiteX43" fmla="*/ 247079 w 266509"/>
                <a:gd name="connsiteY43" fmla="*/ 311277 h 357411"/>
                <a:gd name="connsiteX44" fmla="*/ 250317 w 266509"/>
                <a:gd name="connsiteY44" fmla="*/ 306800 h 357411"/>
                <a:gd name="connsiteX45" fmla="*/ 252317 w 266509"/>
                <a:gd name="connsiteY45" fmla="*/ 303657 h 357411"/>
                <a:gd name="connsiteX46" fmla="*/ 256413 w 266509"/>
                <a:gd name="connsiteY46" fmla="*/ 296228 h 357411"/>
                <a:gd name="connsiteX47" fmla="*/ 256413 w 266509"/>
                <a:gd name="connsiteY47" fmla="*/ 296228 h 357411"/>
                <a:gd name="connsiteX48" fmla="*/ 263271 w 266509"/>
                <a:gd name="connsiteY48" fmla="*/ 276415 h 357411"/>
                <a:gd name="connsiteX49" fmla="*/ 263271 w 266509"/>
                <a:gd name="connsiteY49" fmla="*/ 276415 h 357411"/>
                <a:gd name="connsiteX50" fmla="*/ 266224 w 266509"/>
                <a:gd name="connsiteY50" fmla="*/ 253651 h 357411"/>
                <a:gd name="connsiteX51" fmla="*/ 258318 w 266509"/>
                <a:gd name="connsiteY51" fmla="*/ 214979 h 357411"/>
                <a:gd name="connsiteX52" fmla="*/ 257556 w 266509"/>
                <a:gd name="connsiteY52" fmla="*/ 213931 h 35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66509" h="357411">
                  <a:moveTo>
                    <a:pt x="257556" y="213931"/>
                  </a:moveTo>
                  <a:cubicBezTo>
                    <a:pt x="254413" y="206788"/>
                    <a:pt x="250412" y="200215"/>
                    <a:pt x="245459" y="194215"/>
                  </a:cubicBezTo>
                  <a:lnTo>
                    <a:pt x="245459" y="194215"/>
                  </a:lnTo>
                  <a:cubicBezTo>
                    <a:pt x="243649" y="192024"/>
                    <a:pt x="241840" y="189928"/>
                    <a:pt x="239935" y="187928"/>
                  </a:cubicBezTo>
                  <a:lnTo>
                    <a:pt x="239935" y="187928"/>
                  </a:lnTo>
                  <a:cubicBezTo>
                    <a:pt x="238030" y="185928"/>
                    <a:pt x="236029" y="184023"/>
                    <a:pt x="233934" y="182213"/>
                  </a:cubicBezTo>
                  <a:lnTo>
                    <a:pt x="233934" y="182213"/>
                  </a:lnTo>
                  <a:cubicBezTo>
                    <a:pt x="231934" y="180403"/>
                    <a:pt x="229838" y="178689"/>
                    <a:pt x="227647" y="177070"/>
                  </a:cubicBezTo>
                  <a:lnTo>
                    <a:pt x="227647" y="177070"/>
                  </a:lnTo>
                  <a:cubicBezTo>
                    <a:pt x="225552" y="175450"/>
                    <a:pt x="223361" y="173926"/>
                    <a:pt x="221171" y="172402"/>
                  </a:cubicBezTo>
                  <a:lnTo>
                    <a:pt x="220599" y="172402"/>
                  </a:lnTo>
                  <a:lnTo>
                    <a:pt x="213931" y="168211"/>
                  </a:lnTo>
                  <a:lnTo>
                    <a:pt x="213170" y="168211"/>
                  </a:lnTo>
                  <a:lnTo>
                    <a:pt x="206597" y="164401"/>
                  </a:lnTo>
                  <a:lnTo>
                    <a:pt x="205454" y="163830"/>
                  </a:lnTo>
                  <a:lnTo>
                    <a:pt x="198882" y="160306"/>
                  </a:lnTo>
                  <a:lnTo>
                    <a:pt x="197548" y="159639"/>
                  </a:lnTo>
                  <a:lnTo>
                    <a:pt x="189547" y="155734"/>
                  </a:lnTo>
                  <a:lnTo>
                    <a:pt x="144589" y="134302"/>
                  </a:lnTo>
                  <a:lnTo>
                    <a:pt x="144589" y="134302"/>
                  </a:lnTo>
                  <a:cubicBezTo>
                    <a:pt x="114871" y="120586"/>
                    <a:pt x="104489" y="114109"/>
                    <a:pt x="104489" y="99250"/>
                  </a:cubicBezTo>
                  <a:cubicBezTo>
                    <a:pt x="104489" y="82296"/>
                    <a:pt x="119063" y="72580"/>
                    <a:pt x="138398" y="72580"/>
                  </a:cubicBezTo>
                  <a:cubicBezTo>
                    <a:pt x="167545" y="72580"/>
                    <a:pt x="186023" y="89440"/>
                    <a:pt x="199358" y="112204"/>
                  </a:cubicBezTo>
                  <a:lnTo>
                    <a:pt x="266509" y="74104"/>
                  </a:lnTo>
                  <a:cubicBezTo>
                    <a:pt x="245078" y="33814"/>
                    <a:pt x="206978" y="0"/>
                    <a:pt x="136398" y="0"/>
                  </a:cubicBezTo>
                  <a:cubicBezTo>
                    <a:pt x="65818" y="0"/>
                    <a:pt x="15907" y="45529"/>
                    <a:pt x="15907" y="99441"/>
                  </a:cubicBezTo>
                  <a:cubicBezTo>
                    <a:pt x="15907" y="159258"/>
                    <a:pt x="53340" y="181356"/>
                    <a:pt x="93440" y="199549"/>
                  </a:cubicBezTo>
                  <a:lnTo>
                    <a:pt x="131540" y="217075"/>
                  </a:lnTo>
                  <a:cubicBezTo>
                    <a:pt x="161258" y="230124"/>
                    <a:pt x="170974" y="239173"/>
                    <a:pt x="170974" y="252889"/>
                  </a:cubicBezTo>
                  <a:cubicBezTo>
                    <a:pt x="170974" y="271939"/>
                    <a:pt x="155734" y="283369"/>
                    <a:pt x="132874" y="283369"/>
                  </a:cubicBezTo>
                  <a:cubicBezTo>
                    <a:pt x="103727" y="282702"/>
                    <a:pt x="78676" y="262414"/>
                    <a:pt x="72009" y="234029"/>
                  </a:cubicBezTo>
                  <a:lnTo>
                    <a:pt x="0" y="271653"/>
                  </a:lnTo>
                  <a:cubicBezTo>
                    <a:pt x="13145" y="315849"/>
                    <a:pt x="53340" y="357378"/>
                    <a:pt x="132207" y="357378"/>
                  </a:cubicBezTo>
                  <a:cubicBezTo>
                    <a:pt x="157067" y="357854"/>
                    <a:pt x="181737" y="353187"/>
                    <a:pt x="204692" y="343567"/>
                  </a:cubicBezTo>
                  <a:lnTo>
                    <a:pt x="206788" y="342614"/>
                  </a:lnTo>
                  <a:cubicBezTo>
                    <a:pt x="209074" y="341567"/>
                    <a:pt x="211264" y="340519"/>
                    <a:pt x="213360" y="339376"/>
                  </a:cubicBezTo>
                  <a:lnTo>
                    <a:pt x="213836" y="339376"/>
                  </a:lnTo>
                  <a:cubicBezTo>
                    <a:pt x="217646" y="337280"/>
                    <a:pt x="221361" y="334994"/>
                    <a:pt x="224980" y="332423"/>
                  </a:cubicBezTo>
                  <a:lnTo>
                    <a:pt x="228219" y="330136"/>
                  </a:lnTo>
                  <a:lnTo>
                    <a:pt x="232315" y="326898"/>
                  </a:lnTo>
                  <a:lnTo>
                    <a:pt x="235839" y="323659"/>
                  </a:lnTo>
                  <a:cubicBezTo>
                    <a:pt x="237172" y="322421"/>
                    <a:pt x="238506" y="321278"/>
                    <a:pt x="239649" y="320040"/>
                  </a:cubicBezTo>
                  <a:cubicBezTo>
                    <a:pt x="240792" y="318802"/>
                    <a:pt x="243078" y="316325"/>
                    <a:pt x="244697" y="314420"/>
                  </a:cubicBezTo>
                  <a:cubicBezTo>
                    <a:pt x="245554" y="313373"/>
                    <a:pt x="246316" y="312325"/>
                    <a:pt x="247079" y="311277"/>
                  </a:cubicBezTo>
                  <a:cubicBezTo>
                    <a:pt x="248221" y="309848"/>
                    <a:pt x="249269" y="308324"/>
                    <a:pt x="250317" y="306800"/>
                  </a:cubicBezTo>
                  <a:lnTo>
                    <a:pt x="252317" y="303657"/>
                  </a:lnTo>
                  <a:cubicBezTo>
                    <a:pt x="253841" y="301180"/>
                    <a:pt x="255175" y="298704"/>
                    <a:pt x="256413" y="296228"/>
                  </a:cubicBezTo>
                  <a:lnTo>
                    <a:pt x="256413" y="296228"/>
                  </a:lnTo>
                  <a:cubicBezTo>
                    <a:pt x="259461" y="289941"/>
                    <a:pt x="261747" y="283273"/>
                    <a:pt x="263271" y="276415"/>
                  </a:cubicBezTo>
                  <a:lnTo>
                    <a:pt x="263271" y="276415"/>
                  </a:lnTo>
                  <a:cubicBezTo>
                    <a:pt x="265081" y="268986"/>
                    <a:pt x="266129" y="261366"/>
                    <a:pt x="266224" y="253651"/>
                  </a:cubicBezTo>
                  <a:cubicBezTo>
                    <a:pt x="266224" y="240316"/>
                    <a:pt x="263557" y="227171"/>
                    <a:pt x="258318" y="214979"/>
                  </a:cubicBezTo>
                  <a:lnTo>
                    <a:pt x="257556" y="21393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6" name="Forme libre : forme 47">
              <a:extLst>
                <a:ext uri="{FF2B5EF4-FFF2-40B4-BE49-F238E27FC236}">
                  <a16:creationId xmlns:a16="http://schemas.microsoft.com/office/drawing/2014/main" id="{E65D1B9A-9953-005C-A02A-0DD8372760D0}"/>
                </a:ext>
              </a:extLst>
            </p:cNvPr>
            <p:cNvSpPr/>
            <p:nvPr/>
          </p:nvSpPr>
          <p:spPr>
            <a:xfrm>
              <a:off x="6236683" y="3503390"/>
              <a:ext cx="96869" cy="92392"/>
            </a:xfrm>
            <a:custGeom>
              <a:avLst/>
              <a:gdLst>
                <a:gd name="connsiteX0" fmla="*/ 96869 w 96869"/>
                <a:gd name="connsiteY0" fmla="*/ 29718 h 92392"/>
                <a:gd name="connsiteX1" fmla="*/ 64008 w 96869"/>
                <a:gd name="connsiteY1" fmla="*/ 7239 h 92392"/>
                <a:gd name="connsiteX2" fmla="*/ 0 w 96869"/>
                <a:gd name="connsiteY2" fmla="*/ 0 h 92392"/>
                <a:gd name="connsiteX3" fmla="*/ 0 w 96869"/>
                <a:gd name="connsiteY3" fmla="*/ 92393 h 92392"/>
                <a:gd name="connsiteX4" fmla="*/ 96869 w 96869"/>
                <a:gd name="connsiteY4" fmla="*/ 92393 h 92392"/>
                <a:gd name="connsiteX5" fmla="*/ 96869 w 96869"/>
                <a:gd name="connsiteY5" fmla="*/ 29718 h 9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869" h="92392">
                  <a:moveTo>
                    <a:pt x="96869" y="29718"/>
                  </a:moveTo>
                  <a:cubicBezTo>
                    <a:pt x="96869" y="12954"/>
                    <a:pt x="82867" y="10668"/>
                    <a:pt x="64008" y="7239"/>
                  </a:cubicBezTo>
                  <a:lnTo>
                    <a:pt x="0" y="0"/>
                  </a:lnTo>
                  <a:lnTo>
                    <a:pt x="0" y="92393"/>
                  </a:lnTo>
                  <a:lnTo>
                    <a:pt x="96869" y="92393"/>
                  </a:lnTo>
                  <a:lnTo>
                    <a:pt x="96869" y="2971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C07E3BDD-0B46-3587-05EB-AF0C4A32DC3D}"/>
              </a:ext>
            </a:extLst>
          </p:cNvPr>
          <p:cNvCxnSpPr>
            <a:cxnSpLocks/>
          </p:cNvCxnSpPr>
          <p:nvPr userDrawn="1"/>
        </p:nvCxnSpPr>
        <p:spPr>
          <a:xfrm>
            <a:off x="5349634" y="581025"/>
            <a:ext cx="0" cy="5891918"/>
          </a:xfrm>
          <a:prstGeom prst="line">
            <a:avLst/>
          </a:prstGeom>
          <a:noFill/>
          <a:ln w="6350" cap="flat" cmpd="sng" algn="ctr">
            <a:solidFill>
              <a:srgbClr val="4D4D50">
                <a:alpha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0F911234-D3E9-428E-7425-201908AEB4A6}"/>
              </a:ext>
            </a:extLst>
          </p:cNvPr>
          <p:cNvCxnSpPr>
            <a:cxnSpLocks/>
          </p:cNvCxnSpPr>
          <p:nvPr userDrawn="1"/>
        </p:nvCxnSpPr>
        <p:spPr>
          <a:xfrm>
            <a:off x="7614709" y="581025"/>
            <a:ext cx="0" cy="5891918"/>
          </a:xfrm>
          <a:prstGeom prst="line">
            <a:avLst/>
          </a:prstGeom>
          <a:noFill/>
          <a:ln w="6350" cap="flat" cmpd="sng" algn="ctr">
            <a:solidFill>
              <a:srgbClr val="4D4D50">
                <a:alpha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1DE9F4F2-2664-F7D4-5A9A-3506FC6ED5E4}"/>
              </a:ext>
            </a:extLst>
          </p:cNvPr>
          <p:cNvCxnSpPr>
            <a:cxnSpLocks/>
          </p:cNvCxnSpPr>
          <p:nvPr userDrawn="1"/>
        </p:nvCxnSpPr>
        <p:spPr>
          <a:xfrm>
            <a:off x="9798727" y="581025"/>
            <a:ext cx="0" cy="5891918"/>
          </a:xfrm>
          <a:prstGeom prst="line">
            <a:avLst/>
          </a:prstGeom>
          <a:noFill/>
          <a:ln w="6350" cap="flat" cmpd="sng" algn="ctr">
            <a:solidFill>
              <a:srgbClr val="4D4D50">
                <a:alpha val="50000"/>
              </a:srgbClr>
            </a:solidFill>
            <a:prstDash val="solid"/>
            <a:miter lim="800000"/>
          </a:ln>
          <a:effectLst/>
        </p:spPr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9771C58-AF48-25FA-DA7C-172D810190E2}"/>
              </a:ext>
            </a:extLst>
          </p:cNvPr>
          <p:cNvSpPr/>
          <p:nvPr userDrawn="1"/>
        </p:nvSpPr>
        <p:spPr>
          <a:xfrm>
            <a:off x="7837163" y="3252721"/>
            <a:ext cx="1843839" cy="11464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72000" bIns="0" numCol="1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Méthode #03</a:t>
            </a:r>
            <a:br>
              <a: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Choisir une image comme arrière-plan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Dans la fenêtre Format de l'arrière-plan qui s'ouvre à droite, sélectionnez l'option Remplissage avec une image ou une texture.</a:t>
            </a:r>
          </a:p>
        </p:txBody>
      </p: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4ACC1F75-A39F-A24F-AB13-EC57F29D231F}"/>
              </a:ext>
            </a:extLst>
          </p:cNvPr>
          <p:cNvCxnSpPr>
            <a:cxnSpLocks/>
          </p:cNvCxnSpPr>
          <p:nvPr userDrawn="1"/>
        </p:nvCxnSpPr>
        <p:spPr>
          <a:xfrm flipH="1">
            <a:off x="5349634" y="4833156"/>
            <a:ext cx="2265075" cy="0"/>
          </a:xfrm>
          <a:prstGeom prst="line">
            <a:avLst/>
          </a:prstGeom>
          <a:noFill/>
          <a:ln w="6350" cap="flat" cmpd="sng" algn="ctr">
            <a:solidFill>
              <a:srgbClr val="4D4D50">
                <a:alpha val="50000"/>
              </a:srgbClr>
            </a:solidFill>
            <a:prstDash val="solid"/>
            <a:miter lim="800000"/>
          </a:ln>
          <a:effectLst/>
        </p:spPr>
      </p:cxn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A820FF1B-A392-CDBC-3B7B-2219DA371654}"/>
              </a:ext>
            </a:extLst>
          </p:cNvPr>
          <p:cNvGrpSpPr/>
          <p:nvPr userDrawn="1"/>
        </p:nvGrpSpPr>
        <p:grpSpPr>
          <a:xfrm>
            <a:off x="3385615" y="1492737"/>
            <a:ext cx="1756390" cy="2603390"/>
            <a:chOff x="3385615" y="548263"/>
            <a:chExt cx="1756390" cy="2603390"/>
          </a:xfrm>
        </p:grpSpPr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5BEB1D9F-9555-E81C-350C-5A79252D9526}"/>
                </a:ext>
              </a:extLst>
            </p:cNvPr>
            <p:cNvSpPr txBox="1"/>
            <p:nvPr/>
          </p:nvSpPr>
          <p:spPr>
            <a:xfrm>
              <a:off x="3385615" y="1046461"/>
              <a:ext cx="1756390" cy="210519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900" kern="0" dirty="0">
                  <a:solidFill>
                    <a:schemeClr val="bg2"/>
                  </a:solidFill>
                  <a:latin typeface="+mn-lt"/>
                </a:rPr>
                <a:t>Nettoyer la Présentation Avant Envoi</a:t>
              </a:r>
            </a:p>
            <a:p>
              <a:pPr>
                <a:spcAft>
                  <a:spcPts val="300"/>
                </a:spcAft>
                <a:buClr>
                  <a:schemeClr val="accent1"/>
                </a:buClr>
                <a:defRPr/>
              </a:pPr>
              <a:r>
                <a:rPr lang="fr-FR" sz="800" kern="0" dirty="0">
                  <a:solidFill>
                    <a:prstClr val="white"/>
                  </a:solidFill>
                  <a:latin typeface="+mn-lt"/>
                </a:rPr>
                <a:t>Avant de partager votre présentation, suivez ces étapes pour garantir une version propre et allégée :</a:t>
              </a:r>
            </a:p>
            <a:p>
              <a:pPr marL="171450" indent="-171450">
                <a:spcAft>
                  <a:spcPts val="300"/>
                </a:spcAft>
                <a:buClr>
                  <a:schemeClr val="accent1"/>
                </a:buClr>
                <a:buFont typeface="Wingdings 3" panose="05040102010807070707" pitchFamily="18" charset="2"/>
                <a:buChar char=""/>
                <a:defRPr/>
              </a:pPr>
              <a:r>
                <a:rPr lang="fr-FR" sz="800" kern="0" dirty="0">
                  <a:solidFill>
                    <a:prstClr val="white"/>
                  </a:solidFill>
                  <a:latin typeface="+mn-lt"/>
                </a:rPr>
                <a:t>Supprimez les diapositives non utilisées : Faites un tour complet de votre présentation et supprimez celles</a:t>
              </a:r>
              <a:br>
                <a:rPr lang="fr-FR" sz="800" kern="0" dirty="0">
                  <a:solidFill>
                    <a:prstClr val="white"/>
                  </a:solidFill>
                  <a:latin typeface="+mn-lt"/>
                </a:rPr>
              </a:br>
              <a:r>
                <a:rPr lang="fr-FR" sz="800" kern="0" dirty="0">
                  <a:solidFill>
                    <a:prstClr val="white"/>
                  </a:solidFill>
                  <a:latin typeface="+mn-lt"/>
                </a:rPr>
                <a:t>qui ne sont pas nécessaires.</a:t>
              </a:r>
            </a:p>
            <a:p>
              <a:pPr marL="171450" indent="-171450">
                <a:spcAft>
                  <a:spcPts val="300"/>
                </a:spcAft>
                <a:buClr>
                  <a:schemeClr val="accent1"/>
                </a:buClr>
                <a:buFont typeface="Wingdings 3" panose="05040102010807070707" pitchFamily="18" charset="2"/>
                <a:buChar char=""/>
                <a:defRPr/>
              </a:pPr>
              <a:r>
                <a:rPr lang="fr-FR" sz="800" kern="0" dirty="0">
                  <a:solidFill>
                    <a:prstClr val="white"/>
                  </a:solidFill>
                  <a:latin typeface="+mn-lt"/>
                </a:rPr>
                <a:t>Retirez les diapositives de Toolbox</a:t>
              </a:r>
              <a:br>
                <a:rPr lang="fr-FR" sz="800" kern="0" dirty="0">
                  <a:solidFill>
                    <a:prstClr val="white"/>
                  </a:solidFill>
                  <a:latin typeface="+mn-lt"/>
                </a:rPr>
              </a:br>
              <a:r>
                <a:rPr lang="fr-FR" sz="800" kern="0" dirty="0">
                  <a:solidFill>
                    <a:prstClr val="white"/>
                  </a:solidFill>
                  <a:latin typeface="+mn-lt"/>
                </a:rPr>
                <a:t>(slide tutoriel et slides d’icônes)</a:t>
              </a:r>
            </a:p>
          </p:txBody>
        </p:sp>
        <p:pic>
          <p:nvPicPr>
            <p:cNvPr id="144" name="Graphique 143">
              <a:extLst>
                <a:ext uri="{FF2B5EF4-FFF2-40B4-BE49-F238E27FC236}">
                  <a16:creationId xmlns:a16="http://schemas.microsoft.com/office/drawing/2014/main" id="{E5D8D762-F86A-3E3E-C640-ABA1305E3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079685" y="548263"/>
              <a:ext cx="368251" cy="368251"/>
            </a:xfrm>
            <a:prstGeom prst="rect">
              <a:avLst/>
            </a:prstGeom>
          </p:spPr>
        </p:pic>
      </p:grp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79B18C60-7A33-4CC6-EF51-06553BC9299F}"/>
              </a:ext>
            </a:extLst>
          </p:cNvPr>
          <p:cNvCxnSpPr>
            <a:cxnSpLocks/>
          </p:cNvCxnSpPr>
          <p:nvPr userDrawn="1"/>
        </p:nvCxnSpPr>
        <p:spPr>
          <a:xfrm flipH="1">
            <a:off x="3145886" y="4553494"/>
            <a:ext cx="2203748" cy="0"/>
          </a:xfrm>
          <a:prstGeom prst="line">
            <a:avLst/>
          </a:prstGeom>
          <a:noFill/>
          <a:ln w="6350" cap="flat" cmpd="sng" algn="ctr">
            <a:solidFill>
              <a:srgbClr val="4D4D50">
                <a:alpha val="50000"/>
              </a:srgbClr>
            </a:solidFill>
            <a:prstDash val="solid"/>
            <a:miter lim="800000"/>
          </a:ln>
          <a:effectLst/>
        </p:spPr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D4849AA-C46F-272D-848F-833E1E6A0891}"/>
              </a:ext>
            </a:extLst>
          </p:cNvPr>
          <p:cNvSpPr/>
          <p:nvPr userDrawn="1"/>
        </p:nvSpPr>
        <p:spPr>
          <a:xfrm>
            <a:off x="10038459" y="1081318"/>
            <a:ext cx="1944283" cy="1520317"/>
          </a:xfrm>
          <a:prstGeom prst="rect">
            <a:avLst/>
          </a:prstGeom>
          <a:solidFill>
            <a:schemeClr val="accent5">
              <a:alpha val="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numCol="1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7649"/>
              </a:buClr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Pour passer une image </a:t>
            </a:r>
            <a:b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</a:t>
            </a:r>
            <a:r>
              <a:rPr kumimoji="0" lang="fr-FR" sz="900" b="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duotone</a:t>
            </a: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 vous suffit de vous rendre ici : 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/>
              </a:rPr>
              <a:t>https://duotone.shapefactory.co/?f=0356f2&amp;t=041e4e&amp;q=_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Sélectionner 2 couleurs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Charger votre image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Elle passe automatiquement </a:t>
            </a:r>
            <a:b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</a:t>
            </a:r>
            <a:r>
              <a:rPr kumimoji="0" lang="fr-F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duotone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 ne reste qu’à la télécharger</a:t>
            </a:r>
          </a:p>
        </p:txBody>
      </p:sp>
      <p:sp>
        <p:nvSpPr>
          <p:cNvPr id="147" name="Rectangle 146">
            <a:hlinkClick r:id="rId6"/>
            <a:extLst>
              <a:ext uri="{FF2B5EF4-FFF2-40B4-BE49-F238E27FC236}">
                <a16:creationId xmlns:a16="http://schemas.microsoft.com/office/drawing/2014/main" id="{73D235D9-9DB6-D544-F4DE-F8DB15725B30}"/>
              </a:ext>
            </a:extLst>
          </p:cNvPr>
          <p:cNvSpPr/>
          <p:nvPr userDrawn="1"/>
        </p:nvSpPr>
        <p:spPr>
          <a:xfrm>
            <a:off x="10038459" y="760873"/>
            <a:ext cx="2008757" cy="4370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Rectangle 147">
            <a:hlinkClick r:id="rId6"/>
            <a:extLst>
              <a:ext uri="{FF2B5EF4-FFF2-40B4-BE49-F238E27FC236}">
                <a16:creationId xmlns:a16="http://schemas.microsoft.com/office/drawing/2014/main" id="{4A0AD8F1-AA6E-E243-736B-1B46584AF291}"/>
              </a:ext>
            </a:extLst>
          </p:cNvPr>
          <p:cNvSpPr/>
          <p:nvPr userDrawn="1"/>
        </p:nvSpPr>
        <p:spPr>
          <a:xfrm>
            <a:off x="10038459" y="1796237"/>
            <a:ext cx="2008757" cy="7560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73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9BADF61-39A4-4E15-1C93-F799C17C11A5}"/>
              </a:ext>
            </a:extLst>
          </p:cNvPr>
          <p:cNvSpPr/>
          <p:nvPr userDrawn="1"/>
        </p:nvSpPr>
        <p:spPr>
          <a:xfrm>
            <a:off x="8534597" y="4660298"/>
            <a:ext cx="1191188" cy="1599311"/>
          </a:xfrm>
          <a:prstGeom prst="roundRect">
            <a:avLst>
              <a:gd name="adj" fmla="val 223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799C102D-1D89-20E8-51C1-049CC7025D97}"/>
              </a:ext>
            </a:extLst>
          </p:cNvPr>
          <p:cNvSpPr/>
          <p:nvPr userDrawn="1"/>
        </p:nvSpPr>
        <p:spPr>
          <a:xfrm>
            <a:off x="4685278" y="4660298"/>
            <a:ext cx="1191188" cy="1599311"/>
          </a:xfrm>
          <a:prstGeom prst="roundRect">
            <a:avLst>
              <a:gd name="adj" fmla="val 223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046A9B5E-E45E-5285-E7A9-F375670C1641}"/>
              </a:ext>
            </a:extLst>
          </p:cNvPr>
          <p:cNvSpPr/>
          <p:nvPr userDrawn="1"/>
        </p:nvSpPr>
        <p:spPr>
          <a:xfrm>
            <a:off x="8534597" y="2689520"/>
            <a:ext cx="1191188" cy="1599311"/>
          </a:xfrm>
          <a:prstGeom prst="roundRect">
            <a:avLst>
              <a:gd name="adj" fmla="val 223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A1C31A35-EE53-6C23-BD2C-DB76BE36D96F}"/>
              </a:ext>
            </a:extLst>
          </p:cNvPr>
          <p:cNvSpPr/>
          <p:nvPr userDrawn="1"/>
        </p:nvSpPr>
        <p:spPr>
          <a:xfrm>
            <a:off x="4685278" y="2689520"/>
            <a:ext cx="1191188" cy="1599311"/>
          </a:xfrm>
          <a:prstGeom prst="roundRect">
            <a:avLst>
              <a:gd name="adj" fmla="val 223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7211BEA9-EF75-0B57-DA4E-0FCA212CECC3}"/>
              </a:ext>
            </a:extLst>
          </p:cNvPr>
          <p:cNvSpPr/>
          <p:nvPr userDrawn="1"/>
        </p:nvSpPr>
        <p:spPr>
          <a:xfrm>
            <a:off x="8534597" y="724747"/>
            <a:ext cx="1191188" cy="1599311"/>
          </a:xfrm>
          <a:prstGeom prst="roundRect">
            <a:avLst>
              <a:gd name="adj" fmla="val 223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06D26808-C727-09BB-C5CD-CF1B81B07F00}"/>
              </a:ext>
            </a:extLst>
          </p:cNvPr>
          <p:cNvSpPr/>
          <p:nvPr userDrawn="1"/>
        </p:nvSpPr>
        <p:spPr>
          <a:xfrm>
            <a:off x="4685278" y="724747"/>
            <a:ext cx="1191188" cy="1599311"/>
          </a:xfrm>
          <a:prstGeom prst="roundRect">
            <a:avLst>
              <a:gd name="adj" fmla="val 223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space réservé pour une image  3">
            <a:extLst>
              <a:ext uri="{FF2B5EF4-FFF2-40B4-BE49-F238E27FC236}">
                <a16:creationId xmlns:a16="http://schemas.microsoft.com/office/drawing/2014/main" id="{2D918DB2-636D-765D-2EE1-E59646E3B1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34375" y="672828"/>
            <a:ext cx="1182814" cy="1605441"/>
          </a:xfrm>
          <a:custGeom>
            <a:avLst/>
            <a:gdLst>
              <a:gd name="connsiteX0" fmla="*/ 44746 w 1182814"/>
              <a:gd name="connsiteY0" fmla="*/ 0 h 1605441"/>
              <a:gd name="connsiteX1" fmla="*/ 1138068 w 1182814"/>
              <a:gd name="connsiteY1" fmla="*/ 0 h 1605441"/>
              <a:gd name="connsiteX2" fmla="*/ 1182814 w 1182814"/>
              <a:gd name="connsiteY2" fmla="*/ 44746 h 1605441"/>
              <a:gd name="connsiteX3" fmla="*/ 1182814 w 1182814"/>
              <a:gd name="connsiteY3" fmla="*/ 202582 h 1605441"/>
              <a:gd name="connsiteX4" fmla="*/ 996325 w 1182814"/>
              <a:gd name="connsiteY4" fmla="*/ 202582 h 1605441"/>
              <a:gd name="connsiteX5" fmla="*/ 949496 w 1182814"/>
              <a:gd name="connsiteY5" fmla="*/ 249411 h 1605441"/>
              <a:gd name="connsiteX6" fmla="*/ 949496 w 1182814"/>
              <a:gd name="connsiteY6" fmla="*/ 633063 h 1605441"/>
              <a:gd name="connsiteX7" fmla="*/ 996325 w 1182814"/>
              <a:gd name="connsiteY7" fmla="*/ 679892 h 1605441"/>
              <a:gd name="connsiteX8" fmla="*/ 1182814 w 1182814"/>
              <a:gd name="connsiteY8" fmla="*/ 679892 h 1605441"/>
              <a:gd name="connsiteX9" fmla="*/ 1182814 w 1182814"/>
              <a:gd name="connsiteY9" fmla="*/ 1560695 h 1605441"/>
              <a:gd name="connsiteX10" fmla="*/ 1138068 w 1182814"/>
              <a:gd name="connsiteY10" fmla="*/ 1605441 h 1605441"/>
              <a:gd name="connsiteX11" fmla="*/ 44746 w 1182814"/>
              <a:gd name="connsiteY11" fmla="*/ 1605441 h 1605441"/>
              <a:gd name="connsiteX12" fmla="*/ 0 w 1182814"/>
              <a:gd name="connsiteY12" fmla="*/ 1560695 h 1605441"/>
              <a:gd name="connsiteX13" fmla="*/ 0 w 1182814"/>
              <a:gd name="connsiteY13" fmla="*/ 44746 h 1605441"/>
              <a:gd name="connsiteX14" fmla="*/ 44746 w 1182814"/>
              <a:gd name="connsiteY14" fmla="*/ 0 h 160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2814" h="1605441">
                <a:moveTo>
                  <a:pt x="44746" y="0"/>
                </a:moveTo>
                <a:lnTo>
                  <a:pt x="1138068" y="0"/>
                </a:lnTo>
                <a:cubicBezTo>
                  <a:pt x="1162781" y="0"/>
                  <a:pt x="1182814" y="20033"/>
                  <a:pt x="1182814" y="44746"/>
                </a:cubicBezTo>
                <a:lnTo>
                  <a:pt x="1182814" y="202582"/>
                </a:lnTo>
                <a:lnTo>
                  <a:pt x="996325" y="202582"/>
                </a:lnTo>
                <a:cubicBezTo>
                  <a:pt x="970462" y="202582"/>
                  <a:pt x="949496" y="223548"/>
                  <a:pt x="949496" y="249411"/>
                </a:cubicBezTo>
                <a:lnTo>
                  <a:pt x="949496" y="633063"/>
                </a:lnTo>
                <a:cubicBezTo>
                  <a:pt x="949496" y="658926"/>
                  <a:pt x="970462" y="679892"/>
                  <a:pt x="996325" y="679892"/>
                </a:cubicBezTo>
                <a:lnTo>
                  <a:pt x="1182814" y="679892"/>
                </a:lnTo>
                <a:lnTo>
                  <a:pt x="1182814" y="1560695"/>
                </a:lnTo>
                <a:cubicBezTo>
                  <a:pt x="1182814" y="1585408"/>
                  <a:pt x="1162781" y="1605441"/>
                  <a:pt x="1138068" y="1605441"/>
                </a:cubicBezTo>
                <a:lnTo>
                  <a:pt x="44746" y="1605441"/>
                </a:lnTo>
                <a:cubicBezTo>
                  <a:pt x="20033" y="1605441"/>
                  <a:pt x="0" y="1585408"/>
                  <a:pt x="0" y="1560695"/>
                </a:cubicBezTo>
                <a:lnTo>
                  <a:pt x="0" y="44746"/>
                </a:lnTo>
                <a:cubicBezTo>
                  <a:pt x="0" y="20033"/>
                  <a:pt x="20033" y="0"/>
                  <a:pt x="447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40" name="Espace réservé pour une image  24">
            <a:extLst>
              <a:ext uri="{FF2B5EF4-FFF2-40B4-BE49-F238E27FC236}">
                <a16:creationId xmlns:a16="http://schemas.microsoft.com/office/drawing/2014/main" id="{EBEEE371-810A-BEDB-896A-CB9F2CC6E2A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493840" y="672828"/>
            <a:ext cx="1182814" cy="1605441"/>
          </a:xfrm>
          <a:custGeom>
            <a:avLst/>
            <a:gdLst>
              <a:gd name="connsiteX0" fmla="*/ 44746 w 1182814"/>
              <a:gd name="connsiteY0" fmla="*/ 0 h 1605441"/>
              <a:gd name="connsiteX1" fmla="*/ 1138068 w 1182814"/>
              <a:gd name="connsiteY1" fmla="*/ 0 h 1605441"/>
              <a:gd name="connsiteX2" fmla="*/ 1182814 w 1182814"/>
              <a:gd name="connsiteY2" fmla="*/ 44746 h 1605441"/>
              <a:gd name="connsiteX3" fmla="*/ 1182814 w 1182814"/>
              <a:gd name="connsiteY3" fmla="*/ 202582 h 1605441"/>
              <a:gd name="connsiteX4" fmla="*/ 989998 w 1182814"/>
              <a:gd name="connsiteY4" fmla="*/ 202582 h 1605441"/>
              <a:gd name="connsiteX5" fmla="*/ 943169 w 1182814"/>
              <a:gd name="connsiteY5" fmla="*/ 249411 h 1605441"/>
              <a:gd name="connsiteX6" fmla="*/ 943169 w 1182814"/>
              <a:gd name="connsiteY6" fmla="*/ 633063 h 1605441"/>
              <a:gd name="connsiteX7" fmla="*/ 989998 w 1182814"/>
              <a:gd name="connsiteY7" fmla="*/ 679892 h 1605441"/>
              <a:gd name="connsiteX8" fmla="*/ 1182814 w 1182814"/>
              <a:gd name="connsiteY8" fmla="*/ 679892 h 1605441"/>
              <a:gd name="connsiteX9" fmla="*/ 1182814 w 1182814"/>
              <a:gd name="connsiteY9" fmla="*/ 1560695 h 1605441"/>
              <a:gd name="connsiteX10" fmla="*/ 1138068 w 1182814"/>
              <a:gd name="connsiteY10" fmla="*/ 1605441 h 1605441"/>
              <a:gd name="connsiteX11" fmla="*/ 44746 w 1182814"/>
              <a:gd name="connsiteY11" fmla="*/ 1605441 h 1605441"/>
              <a:gd name="connsiteX12" fmla="*/ 0 w 1182814"/>
              <a:gd name="connsiteY12" fmla="*/ 1560695 h 1605441"/>
              <a:gd name="connsiteX13" fmla="*/ 0 w 1182814"/>
              <a:gd name="connsiteY13" fmla="*/ 44746 h 1605441"/>
              <a:gd name="connsiteX14" fmla="*/ 44746 w 1182814"/>
              <a:gd name="connsiteY14" fmla="*/ 0 h 160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2814" h="1605441">
                <a:moveTo>
                  <a:pt x="44746" y="0"/>
                </a:moveTo>
                <a:lnTo>
                  <a:pt x="1138068" y="0"/>
                </a:lnTo>
                <a:cubicBezTo>
                  <a:pt x="1162781" y="0"/>
                  <a:pt x="1182814" y="20033"/>
                  <a:pt x="1182814" y="44746"/>
                </a:cubicBezTo>
                <a:lnTo>
                  <a:pt x="1182814" y="202582"/>
                </a:lnTo>
                <a:lnTo>
                  <a:pt x="989998" y="202582"/>
                </a:lnTo>
                <a:cubicBezTo>
                  <a:pt x="964135" y="202582"/>
                  <a:pt x="943169" y="223548"/>
                  <a:pt x="943169" y="249411"/>
                </a:cubicBezTo>
                <a:lnTo>
                  <a:pt x="943169" y="633063"/>
                </a:lnTo>
                <a:cubicBezTo>
                  <a:pt x="943169" y="658926"/>
                  <a:pt x="964135" y="679892"/>
                  <a:pt x="989998" y="679892"/>
                </a:cubicBezTo>
                <a:lnTo>
                  <a:pt x="1182814" y="679892"/>
                </a:lnTo>
                <a:lnTo>
                  <a:pt x="1182814" y="1560695"/>
                </a:lnTo>
                <a:cubicBezTo>
                  <a:pt x="1182814" y="1585408"/>
                  <a:pt x="1162781" y="1605441"/>
                  <a:pt x="1138068" y="1605441"/>
                </a:cubicBezTo>
                <a:lnTo>
                  <a:pt x="44746" y="1605441"/>
                </a:lnTo>
                <a:cubicBezTo>
                  <a:pt x="20033" y="1605441"/>
                  <a:pt x="0" y="1585408"/>
                  <a:pt x="0" y="1560695"/>
                </a:cubicBezTo>
                <a:lnTo>
                  <a:pt x="0" y="44746"/>
                </a:lnTo>
                <a:cubicBezTo>
                  <a:pt x="0" y="20033"/>
                  <a:pt x="20033" y="0"/>
                  <a:pt x="447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41" name="Espace réservé pour une image  18">
            <a:extLst>
              <a:ext uri="{FF2B5EF4-FFF2-40B4-BE49-F238E27FC236}">
                <a16:creationId xmlns:a16="http://schemas.microsoft.com/office/drawing/2014/main" id="{8655FB7B-B8C8-9553-2288-F20BC57601C9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634375" y="2636359"/>
            <a:ext cx="1182814" cy="1605441"/>
          </a:xfrm>
          <a:custGeom>
            <a:avLst/>
            <a:gdLst>
              <a:gd name="connsiteX0" fmla="*/ 44746 w 1182814"/>
              <a:gd name="connsiteY0" fmla="*/ 0 h 1605441"/>
              <a:gd name="connsiteX1" fmla="*/ 1138068 w 1182814"/>
              <a:gd name="connsiteY1" fmla="*/ 0 h 1605441"/>
              <a:gd name="connsiteX2" fmla="*/ 1182814 w 1182814"/>
              <a:gd name="connsiteY2" fmla="*/ 44746 h 1605441"/>
              <a:gd name="connsiteX3" fmla="*/ 1182814 w 1182814"/>
              <a:gd name="connsiteY3" fmla="*/ 186562 h 1605441"/>
              <a:gd name="connsiteX4" fmla="*/ 996325 w 1182814"/>
              <a:gd name="connsiteY4" fmla="*/ 186562 h 1605441"/>
              <a:gd name="connsiteX5" fmla="*/ 949496 w 1182814"/>
              <a:gd name="connsiteY5" fmla="*/ 233391 h 1605441"/>
              <a:gd name="connsiteX6" fmla="*/ 949496 w 1182814"/>
              <a:gd name="connsiteY6" fmla="*/ 617043 h 1605441"/>
              <a:gd name="connsiteX7" fmla="*/ 996325 w 1182814"/>
              <a:gd name="connsiteY7" fmla="*/ 663872 h 1605441"/>
              <a:gd name="connsiteX8" fmla="*/ 1182814 w 1182814"/>
              <a:gd name="connsiteY8" fmla="*/ 663872 h 1605441"/>
              <a:gd name="connsiteX9" fmla="*/ 1182814 w 1182814"/>
              <a:gd name="connsiteY9" fmla="*/ 1560695 h 1605441"/>
              <a:gd name="connsiteX10" fmla="*/ 1138068 w 1182814"/>
              <a:gd name="connsiteY10" fmla="*/ 1605441 h 1605441"/>
              <a:gd name="connsiteX11" fmla="*/ 44746 w 1182814"/>
              <a:gd name="connsiteY11" fmla="*/ 1605441 h 1605441"/>
              <a:gd name="connsiteX12" fmla="*/ 0 w 1182814"/>
              <a:gd name="connsiteY12" fmla="*/ 1560695 h 1605441"/>
              <a:gd name="connsiteX13" fmla="*/ 0 w 1182814"/>
              <a:gd name="connsiteY13" fmla="*/ 44746 h 1605441"/>
              <a:gd name="connsiteX14" fmla="*/ 44746 w 1182814"/>
              <a:gd name="connsiteY14" fmla="*/ 0 h 160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2814" h="1605441">
                <a:moveTo>
                  <a:pt x="44746" y="0"/>
                </a:moveTo>
                <a:lnTo>
                  <a:pt x="1138068" y="0"/>
                </a:lnTo>
                <a:cubicBezTo>
                  <a:pt x="1162781" y="0"/>
                  <a:pt x="1182814" y="20033"/>
                  <a:pt x="1182814" y="44746"/>
                </a:cubicBezTo>
                <a:lnTo>
                  <a:pt x="1182814" y="186562"/>
                </a:lnTo>
                <a:lnTo>
                  <a:pt x="996325" y="186562"/>
                </a:lnTo>
                <a:cubicBezTo>
                  <a:pt x="970462" y="186562"/>
                  <a:pt x="949496" y="207528"/>
                  <a:pt x="949496" y="233391"/>
                </a:cubicBezTo>
                <a:lnTo>
                  <a:pt x="949496" y="617043"/>
                </a:lnTo>
                <a:cubicBezTo>
                  <a:pt x="949496" y="642906"/>
                  <a:pt x="970462" y="663872"/>
                  <a:pt x="996325" y="663872"/>
                </a:cubicBezTo>
                <a:lnTo>
                  <a:pt x="1182814" y="663872"/>
                </a:lnTo>
                <a:lnTo>
                  <a:pt x="1182814" y="1560695"/>
                </a:lnTo>
                <a:cubicBezTo>
                  <a:pt x="1182814" y="1585408"/>
                  <a:pt x="1162781" y="1605441"/>
                  <a:pt x="1138068" y="1605441"/>
                </a:cubicBezTo>
                <a:lnTo>
                  <a:pt x="44746" y="1605441"/>
                </a:lnTo>
                <a:cubicBezTo>
                  <a:pt x="20033" y="1605441"/>
                  <a:pt x="0" y="1585408"/>
                  <a:pt x="0" y="1560695"/>
                </a:cubicBezTo>
                <a:lnTo>
                  <a:pt x="0" y="44746"/>
                </a:lnTo>
                <a:cubicBezTo>
                  <a:pt x="0" y="20033"/>
                  <a:pt x="20033" y="0"/>
                  <a:pt x="447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42" name="Espace réservé pour une image  27">
            <a:extLst>
              <a:ext uri="{FF2B5EF4-FFF2-40B4-BE49-F238E27FC236}">
                <a16:creationId xmlns:a16="http://schemas.microsoft.com/office/drawing/2014/main" id="{30C208BF-6246-708C-A473-90E1A3B5A405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8493840" y="2636359"/>
            <a:ext cx="1182814" cy="1605441"/>
          </a:xfrm>
          <a:custGeom>
            <a:avLst/>
            <a:gdLst>
              <a:gd name="connsiteX0" fmla="*/ 44746 w 1182814"/>
              <a:gd name="connsiteY0" fmla="*/ 0 h 1605441"/>
              <a:gd name="connsiteX1" fmla="*/ 1138068 w 1182814"/>
              <a:gd name="connsiteY1" fmla="*/ 0 h 1605441"/>
              <a:gd name="connsiteX2" fmla="*/ 1182814 w 1182814"/>
              <a:gd name="connsiteY2" fmla="*/ 44746 h 1605441"/>
              <a:gd name="connsiteX3" fmla="*/ 1182814 w 1182814"/>
              <a:gd name="connsiteY3" fmla="*/ 186562 h 1605441"/>
              <a:gd name="connsiteX4" fmla="*/ 989998 w 1182814"/>
              <a:gd name="connsiteY4" fmla="*/ 186562 h 1605441"/>
              <a:gd name="connsiteX5" fmla="*/ 943169 w 1182814"/>
              <a:gd name="connsiteY5" fmla="*/ 233391 h 1605441"/>
              <a:gd name="connsiteX6" fmla="*/ 943169 w 1182814"/>
              <a:gd name="connsiteY6" fmla="*/ 617043 h 1605441"/>
              <a:gd name="connsiteX7" fmla="*/ 989998 w 1182814"/>
              <a:gd name="connsiteY7" fmla="*/ 663872 h 1605441"/>
              <a:gd name="connsiteX8" fmla="*/ 1182814 w 1182814"/>
              <a:gd name="connsiteY8" fmla="*/ 663872 h 1605441"/>
              <a:gd name="connsiteX9" fmla="*/ 1182814 w 1182814"/>
              <a:gd name="connsiteY9" fmla="*/ 1560695 h 1605441"/>
              <a:gd name="connsiteX10" fmla="*/ 1138068 w 1182814"/>
              <a:gd name="connsiteY10" fmla="*/ 1605441 h 1605441"/>
              <a:gd name="connsiteX11" fmla="*/ 44746 w 1182814"/>
              <a:gd name="connsiteY11" fmla="*/ 1605441 h 1605441"/>
              <a:gd name="connsiteX12" fmla="*/ 0 w 1182814"/>
              <a:gd name="connsiteY12" fmla="*/ 1560695 h 1605441"/>
              <a:gd name="connsiteX13" fmla="*/ 0 w 1182814"/>
              <a:gd name="connsiteY13" fmla="*/ 44746 h 1605441"/>
              <a:gd name="connsiteX14" fmla="*/ 44746 w 1182814"/>
              <a:gd name="connsiteY14" fmla="*/ 0 h 160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2814" h="1605441">
                <a:moveTo>
                  <a:pt x="44746" y="0"/>
                </a:moveTo>
                <a:lnTo>
                  <a:pt x="1138068" y="0"/>
                </a:lnTo>
                <a:cubicBezTo>
                  <a:pt x="1162781" y="0"/>
                  <a:pt x="1182814" y="20033"/>
                  <a:pt x="1182814" y="44746"/>
                </a:cubicBezTo>
                <a:lnTo>
                  <a:pt x="1182814" y="186562"/>
                </a:lnTo>
                <a:lnTo>
                  <a:pt x="989998" y="186562"/>
                </a:lnTo>
                <a:cubicBezTo>
                  <a:pt x="964135" y="186562"/>
                  <a:pt x="943169" y="207528"/>
                  <a:pt x="943169" y="233391"/>
                </a:cubicBezTo>
                <a:lnTo>
                  <a:pt x="943169" y="617043"/>
                </a:lnTo>
                <a:cubicBezTo>
                  <a:pt x="943169" y="642906"/>
                  <a:pt x="964135" y="663872"/>
                  <a:pt x="989998" y="663872"/>
                </a:cubicBezTo>
                <a:lnTo>
                  <a:pt x="1182814" y="663872"/>
                </a:lnTo>
                <a:lnTo>
                  <a:pt x="1182814" y="1560695"/>
                </a:lnTo>
                <a:cubicBezTo>
                  <a:pt x="1182814" y="1585408"/>
                  <a:pt x="1162781" y="1605441"/>
                  <a:pt x="1138068" y="1605441"/>
                </a:cubicBezTo>
                <a:lnTo>
                  <a:pt x="44746" y="1605441"/>
                </a:lnTo>
                <a:cubicBezTo>
                  <a:pt x="20033" y="1605441"/>
                  <a:pt x="0" y="1585408"/>
                  <a:pt x="0" y="1560695"/>
                </a:cubicBezTo>
                <a:lnTo>
                  <a:pt x="0" y="44746"/>
                </a:lnTo>
                <a:cubicBezTo>
                  <a:pt x="0" y="20033"/>
                  <a:pt x="20033" y="0"/>
                  <a:pt x="447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43" name="Espace réservé pour une image  21">
            <a:extLst>
              <a:ext uri="{FF2B5EF4-FFF2-40B4-BE49-F238E27FC236}">
                <a16:creationId xmlns:a16="http://schemas.microsoft.com/office/drawing/2014/main" id="{3C2E31FD-72F3-FE2D-A3FB-B75167CDCDE2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4634375" y="4601132"/>
            <a:ext cx="1182814" cy="1605441"/>
          </a:xfrm>
          <a:custGeom>
            <a:avLst/>
            <a:gdLst>
              <a:gd name="connsiteX0" fmla="*/ 44746 w 1182814"/>
              <a:gd name="connsiteY0" fmla="*/ 0 h 1605441"/>
              <a:gd name="connsiteX1" fmla="*/ 1138068 w 1182814"/>
              <a:gd name="connsiteY1" fmla="*/ 0 h 1605441"/>
              <a:gd name="connsiteX2" fmla="*/ 1182814 w 1182814"/>
              <a:gd name="connsiteY2" fmla="*/ 44746 h 1605441"/>
              <a:gd name="connsiteX3" fmla="*/ 1182814 w 1182814"/>
              <a:gd name="connsiteY3" fmla="*/ 169652 h 1605441"/>
              <a:gd name="connsiteX4" fmla="*/ 996325 w 1182814"/>
              <a:gd name="connsiteY4" fmla="*/ 169652 h 1605441"/>
              <a:gd name="connsiteX5" fmla="*/ 949496 w 1182814"/>
              <a:gd name="connsiteY5" fmla="*/ 216481 h 1605441"/>
              <a:gd name="connsiteX6" fmla="*/ 949496 w 1182814"/>
              <a:gd name="connsiteY6" fmla="*/ 600133 h 1605441"/>
              <a:gd name="connsiteX7" fmla="*/ 996325 w 1182814"/>
              <a:gd name="connsiteY7" fmla="*/ 646962 h 1605441"/>
              <a:gd name="connsiteX8" fmla="*/ 1182814 w 1182814"/>
              <a:gd name="connsiteY8" fmla="*/ 646962 h 1605441"/>
              <a:gd name="connsiteX9" fmla="*/ 1182814 w 1182814"/>
              <a:gd name="connsiteY9" fmla="*/ 1560695 h 1605441"/>
              <a:gd name="connsiteX10" fmla="*/ 1138068 w 1182814"/>
              <a:gd name="connsiteY10" fmla="*/ 1605441 h 1605441"/>
              <a:gd name="connsiteX11" fmla="*/ 44746 w 1182814"/>
              <a:gd name="connsiteY11" fmla="*/ 1605441 h 1605441"/>
              <a:gd name="connsiteX12" fmla="*/ 0 w 1182814"/>
              <a:gd name="connsiteY12" fmla="*/ 1560695 h 1605441"/>
              <a:gd name="connsiteX13" fmla="*/ 0 w 1182814"/>
              <a:gd name="connsiteY13" fmla="*/ 44746 h 1605441"/>
              <a:gd name="connsiteX14" fmla="*/ 44746 w 1182814"/>
              <a:gd name="connsiteY14" fmla="*/ 0 h 160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2814" h="1605441">
                <a:moveTo>
                  <a:pt x="44746" y="0"/>
                </a:moveTo>
                <a:lnTo>
                  <a:pt x="1138068" y="0"/>
                </a:lnTo>
                <a:cubicBezTo>
                  <a:pt x="1162781" y="0"/>
                  <a:pt x="1182814" y="20033"/>
                  <a:pt x="1182814" y="44746"/>
                </a:cubicBezTo>
                <a:lnTo>
                  <a:pt x="1182814" y="169652"/>
                </a:lnTo>
                <a:lnTo>
                  <a:pt x="996325" y="169652"/>
                </a:lnTo>
                <a:cubicBezTo>
                  <a:pt x="970462" y="169652"/>
                  <a:pt x="949496" y="190618"/>
                  <a:pt x="949496" y="216481"/>
                </a:cubicBezTo>
                <a:lnTo>
                  <a:pt x="949496" y="600133"/>
                </a:lnTo>
                <a:cubicBezTo>
                  <a:pt x="949496" y="625996"/>
                  <a:pt x="970462" y="646962"/>
                  <a:pt x="996325" y="646962"/>
                </a:cubicBezTo>
                <a:lnTo>
                  <a:pt x="1182814" y="646962"/>
                </a:lnTo>
                <a:lnTo>
                  <a:pt x="1182814" y="1560695"/>
                </a:lnTo>
                <a:cubicBezTo>
                  <a:pt x="1182814" y="1585408"/>
                  <a:pt x="1162781" y="1605441"/>
                  <a:pt x="1138068" y="1605441"/>
                </a:cubicBezTo>
                <a:lnTo>
                  <a:pt x="44746" y="1605441"/>
                </a:lnTo>
                <a:cubicBezTo>
                  <a:pt x="20033" y="1605441"/>
                  <a:pt x="0" y="1585408"/>
                  <a:pt x="0" y="1560695"/>
                </a:cubicBezTo>
                <a:lnTo>
                  <a:pt x="0" y="44746"/>
                </a:lnTo>
                <a:cubicBezTo>
                  <a:pt x="0" y="20033"/>
                  <a:pt x="20033" y="0"/>
                  <a:pt x="447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44" name="Espace réservé pour une image  30">
            <a:extLst>
              <a:ext uri="{FF2B5EF4-FFF2-40B4-BE49-F238E27FC236}">
                <a16:creationId xmlns:a16="http://schemas.microsoft.com/office/drawing/2014/main" id="{B43C8A60-8586-51F9-1C99-33DD6A484ED1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493840" y="4601132"/>
            <a:ext cx="1182814" cy="1605441"/>
          </a:xfrm>
          <a:custGeom>
            <a:avLst/>
            <a:gdLst>
              <a:gd name="connsiteX0" fmla="*/ 44746 w 1182814"/>
              <a:gd name="connsiteY0" fmla="*/ 0 h 1605441"/>
              <a:gd name="connsiteX1" fmla="*/ 1138068 w 1182814"/>
              <a:gd name="connsiteY1" fmla="*/ 0 h 1605441"/>
              <a:gd name="connsiteX2" fmla="*/ 1182814 w 1182814"/>
              <a:gd name="connsiteY2" fmla="*/ 44746 h 1605441"/>
              <a:gd name="connsiteX3" fmla="*/ 1182814 w 1182814"/>
              <a:gd name="connsiteY3" fmla="*/ 169652 h 1605441"/>
              <a:gd name="connsiteX4" fmla="*/ 989998 w 1182814"/>
              <a:gd name="connsiteY4" fmla="*/ 169652 h 1605441"/>
              <a:gd name="connsiteX5" fmla="*/ 943169 w 1182814"/>
              <a:gd name="connsiteY5" fmla="*/ 216481 h 1605441"/>
              <a:gd name="connsiteX6" fmla="*/ 943169 w 1182814"/>
              <a:gd name="connsiteY6" fmla="*/ 600133 h 1605441"/>
              <a:gd name="connsiteX7" fmla="*/ 989998 w 1182814"/>
              <a:gd name="connsiteY7" fmla="*/ 646962 h 1605441"/>
              <a:gd name="connsiteX8" fmla="*/ 1182814 w 1182814"/>
              <a:gd name="connsiteY8" fmla="*/ 646962 h 1605441"/>
              <a:gd name="connsiteX9" fmla="*/ 1182814 w 1182814"/>
              <a:gd name="connsiteY9" fmla="*/ 1560695 h 1605441"/>
              <a:gd name="connsiteX10" fmla="*/ 1138068 w 1182814"/>
              <a:gd name="connsiteY10" fmla="*/ 1605441 h 1605441"/>
              <a:gd name="connsiteX11" fmla="*/ 44746 w 1182814"/>
              <a:gd name="connsiteY11" fmla="*/ 1605441 h 1605441"/>
              <a:gd name="connsiteX12" fmla="*/ 0 w 1182814"/>
              <a:gd name="connsiteY12" fmla="*/ 1560695 h 1605441"/>
              <a:gd name="connsiteX13" fmla="*/ 0 w 1182814"/>
              <a:gd name="connsiteY13" fmla="*/ 44746 h 1605441"/>
              <a:gd name="connsiteX14" fmla="*/ 44746 w 1182814"/>
              <a:gd name="connsiteY14" fmla="*/ 0 h 160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2814" h="1605441">
                <a:moveTo>
                  <a:pt x="44746" y="0"/>
                </a:moveTo>
                <a:lnTo>
                  <a:pt x="1138068" y="0"/>
                </a:lnTo>
                <a:cubicBezTo>
                  <a:pt x="1162781" y="0"/>
                  <a:pt x="1182814" y="20033"/>
                  <a:pt x="1182814" y="44746"/>
                </a:cubicBezTo>
                <a:lnTo>
                  <a:pt x="1182814" y="169652"/>
                </a:lnTo>
                <a:lnTo>
                  <a:pt x="989998" y="169652"/>
                </a:lnTo>
                <a:cubicBezTo>
                  <a:pt x="964135" y="169652"/>
                  <a:pt x="943169" y="190618"/>
                  <a:pt x="943169" y="216481"/>
                </a:cubicBezTo>
                <a:lnTo>
                  <a:pt x="943169" y="600133"/>
                </a:lnTo>
                <a:cubicBezTo>
                  <a:pt x="943169" y="625996"/>
                  <a:pt x="964135" y="646962"/>
                  <a:pt x="989998" y="646962"/>
                </a:cubicBezTo>
                <a:lnTo>
                  <a:pt x="1182814" y="646962"/>
                </a:lnTo>
                <a:lnTo>
                  <a:pt x="1182814" y="1560695"/>
                </a:lnTo>
                <a:cubicBezTo>
                  <a:pt x="1182814" y="1585408"/>
                  <a:pt x="1162781" y="1605441"/>
                  <a:pt x="1138068" y="1605441"/>
                </a:cubicBezTo>
                <a:lnTo>
                  <a:pt x="44746" y="1605441"/>
                </a:lnTo>
                <a:cubicBezTo>
                  <a:pt x="20033" y="1605441"/>
                  <a:pt x="0" y="1585408"/>
                  <a:pt x="0" y="1560695"/>
                </a:cubicBezTo>
                <a:lnTo>
                  <a:pt x="0" y="44746"/>
                </a:lnTo>
                <a:cubicBezTo>
                  <a:pt x="0" y="20033"/>
                  <a:pt x="20033" y="0"/>
                  <a:pt x="447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45" name="Espace réservé du texte 4">
            <a:extLst>
              <a:ext uri="{FF2B5EF4-FFF2-40B4-BE49-F238E27FC236}">
                <a16:creationId xmlns:a16="http://schemas.microsoft.com/office/drawing/2014/main" id="{D2720D38-7886-4581-C99F-4C28B62B2B4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962191" y="1580642"/>
            <a:ext cx="1924509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6" name="Espace réservé du texte 3">
            <a:extLst>
              <a:ext uri="{FF2B5EF4-FFF2-40B4-BE49-F238E27FC236}">
                <a16:creationId xmlns:a16="http://schemas.microsoft.com/office/drawing/2014/main" id="{B7ACA3A3-642D-FB58-4D7C-3A08932AAF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83871" y="875410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3600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47" name="Espace réservé du texte 3">
            <a:extLst>
              <a:ext uri="{FF2B5EF4-FFF2-40B4-BE49-F238E27FC236}">
                <a16:creationId xmlns:a16="http://schemas.microsoft.com/office/drawing/2014/main" id="{22477957-441C-7DEF-C2DC-B0C861C590BE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583871" y="2822921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3600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48" name="Espace réservé du texte 3">
            <a:extLst>
              <a:ext uri="{FF2B5EF4-FFF2-40B4-BE49-F238E27FC236}">
                <a16:creationId xmlns:a16="http://schemas.microsoft.com/office/drawing/2014/main" id="{6EC12635-CDB2-159C-3A23-263E21AF8B0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583871" y="4770784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3600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/>
              <a:t>xx</a:t>
            </a:r>
            <a:endParaRPr lang="fr-FR" dirty="0"/>
          </a:p>
        </p:txBody>
      </p:sp>
      <p:sp>
        <p:nvSpPr>
          <p:cNvPr id="49" name="Espace réservé du texte 3">
            <a:extLst>
              <a:ext uri="{FF2B5EF4-FFF2-40B4-BE49-F238E27FC236}">
                <a16:creationId xmlns:a16="http://schemas.microsoft.com/office/drawing/2014/main" id="{FEAAD2F1-C7FD-59C7-003B-71B1311F94BD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437009" y="875410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3600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/>
              <a:t>xx</a:t>
            </a:r>
            <a:endParaRPr lang="fr-FR" dirty="0"/>
          </a:p>
        </p:txBody>
      </p:sp>
      <p:sp>
        <p:nvSpPr>
          <p:cNvPr id="50" name="Espace réservé du texte 3">
            <a:extLst>
              <a:ext uri="{FF2B5EF4-FFF2-40B4-BE49-F238E27FC236}">
                <a16:creationId xmlns:a16="http://schemas.microsoft.com/office/drawing/2014/main" id="{9DAEA880-756A-3BB1-EFD3-744990485290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9437009" y="2822921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3600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/>
              <a:t>xx</a:t>
            </a:r>
            <a:endParaRPr lang="fr-FR" dirty="0"/>
          </a:p>
        </p:txBody>
      </p:sp>
      <p:sp>
        <p:nvSpPr>
          <p:cNvPr id="51" name="Espace réservé du texte 3">
            <a:extLst>
              <a:ext uri="{FF2B5EF4-FFF2-40B4-BE49-F238E27FC236}">
                <a16:creationId xmlns:a16="http://schemas.microsoft.com/office/drawing/2014/main" id="{4814CFDA-9FBE-3AD9-C011-EF9E00126F6D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9437009" y="4770784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3600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/>
              <a:t>xx</a:t>
            </a:r>
            <a:endParaRPr lang="fr-FR" dirty="0"/>
          </a:p>
        </p:txBody>
      </p:sp>
      <p:sp>
        <p:nvSpPr>
          <p:cNvPr id="52" name="Titre 1">
            <a:extLst>
              <a:ext uri="{FF2B5EF4-FFF2-40B4-BE49-F238E27FC236}">
                <a16:creationId xmlns:a16="http://schemas.microsoft.com/office/drawing/2014/main" id="{3377968B-3A40-27A6-CE94-818677DBB6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2636359"/>
            <a:ext cx="3287760" cy="49859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wrap="square"/>
          <a:lstStyle>
            <a:lvl1pPr>
              <a:defRPr sz="36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E406C531-482B-C28D-6FBB-B7B10814C1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919" y="3374895"/>
            <a:ext cx="3375017" cy="228635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72000" indent="-72000">
              <a:defRPr sz="1600"/>
            </a:lvl1pPr>
            <a:lvl2pPr marL="72000" indent="-72000">
              <a:defRPr sz="11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Votre texte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4" name="Espace réservé du texte 4">
            <a:extLst>
              <a:ext uri="{FF2B5EF4-FFF2-40B4-BE49-F238E27FC236}">
                <a16:creationId xmlns:a16="http://schemas.microsoft.com/office/drawing/2014/main" id="{4C884E06-DF7C-C11A-CB53-54EA4799C916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5962191" y="3544173"/>
            <a:ext cx="1924509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55" name="Espace réservé du texte 4">
            <a:extLst>
              <a:ext uri="{FF2B5EF4-FFF2-40B4-BE49-F238E27FC236}">
                <a16:creationId xmlns:a16="http://schemas.microsoft.com/office/drawing/2014/main" id="{3B76AC07-5795-DAEE-CC00-E790429AD01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962191" y="5508946"/>
            <a:ext cx="1924509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56" name="Espace réservé du texte 4">
            <a:extLst>
              <a:ext uri="{FF2B5EF4-FFF2-40B4-BE49-F238E27FC236}">
                <a16:creationId xmlns:a16="http://schemas.microsoft.com/office/drawing/2014/main" id="{DB689525-D5C0-0D80-DBB0-BFC23B7AF8B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809236" y="1580642"/>
            <a:ext cx="1924509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57" name="Espace réservé du texte 4">
            <a:extLst>
              <a:ext uri="{FF2B5EF4-FFF2-40B4-BE49-F238E27FC236}">
                <a16:creationId xmlns:a16="http://schemas.microsoft.com/office/drawing/2014/main" id="{BF80AB19-C99A-C32A-0214-066C595B04EF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809236" y="3544173"/>
            <a:ext cx="1924509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58" name="Espace réservé du texte 4">
            <a:extLst>
              <a:ext uri="{FF2B5EF4-FFF2-40B4-BE49-F238E27FC236}">
                <a16:creationId xmlns:a16="http://schemas.microsoft.com/office/drawing/2014/main" id="{7B92DE3C-D085-B2FB-E6C6-7FB2835F35F6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809236" y="5508946"/>
            <a:ext cx="1924509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59" name="Espace réservé du numéro de diapositive 6">
            <a:extLst>
              <a:ext uri="{FF2B5EF4-FFF2-40B4-BE49-F238E27FC236}">
                <a16:creationId xmlns:a16="http://schemas.microsoft.com/office/drawing/2014/main" id="{CF11372C-8A2F-2C9E-1AD7-29CA3A00705C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80B5C45B-E9E8-41EA-0782-75E59D9547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88" b="1888"/>
          <a:stretch/>
        </p:blipFill>
        <p:spPr>
          <a:xfrm>
            <a:off x="501652" y="992537"/>
            <a:ext cx="818515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D9E2F3-DB7B-F9C2-2274-B97BD5F823A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537988" y="1650151"/>
            <a:ext cx="1983462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79A24FD3-1644-746E-8712-E2ED0A10DE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33238" y="967838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3493722-2790-5C0B-3E76-01F2DBEF8884}"/>
              </a:ext>
            </a:extLst>
          </p:cNvPr>
          <p:cNvSpPr>
            <a:spLocks noGrp="1"/>
          </p:cNvSpPr>
          <p:nvPr>
            <p:ph type="sldNum" sz="quarter" idx="112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620462-7613-5E13-C1E1-88770CDEE08E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7225968" y="967838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4789BB1B-A09D-8F09-2A72-08E6E448006E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818698" y="967838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595688BF-7ED2-14E6-EF54-21166BCFFD15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4633238" y="2865663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B23C897D-591B-454B-56D2-CF7A8518E9AC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7225968" y="2865663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EAA5BFCC-EB2C-32CD-2E9A-288998CF7CC0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9818698" y="2865663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7FAA09D3-6390-7E94-7D57-1E6520B3760A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633238" y="4763488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550A7EC6-2DC9-FCD0-C4C4-3235594E953A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7225968" y="4763488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92658F76-3F49-E74D-C94E-20B1B6572CFB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9818698" y="4763488"/>
            <a:ext cx="477877" cy="477310"/>
          </a:xfrm>
          <a:prstGeom prst="roundRect">
            <a:avLst>
              <a:gd name="adj" fmla="val 9811"/>
            </a:avLst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0" indent="0" algn="ctr">
              <a:lnSpc>
                <a:spcPct val="100000"/>
              </a:lnSpc>
              <a:defRPr lang="fr-FR" sz="1400" b="0" i="0" u="none" strike="noStrike" cap="none" spc="0" baseline="0" dirty="0">
                <a:solidFill>
                  <a:schemeClr val="bg1"/>
                </a:solidFill>
                <a:uFillTx/>
                <a:latin typeface="+mj-lt"/>
                <a:ea typeface="Montpellier" panose="020B0604020202020204" charset="0"/>
                <a:cs typeface="Montpellier" panose="020B0604020202020204" charset="0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Font typeface="Montpellier" panose="020B0604020202020204" charset="0"/>
              <a:buNone/>
            </a:pPr>
            <a:r>
              <a:rPr lang="fr-FR" dirty="0"/>
              <a:t>XX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0F1EF80E-C5F0-768B-77EB-7175EB373784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7123543" y="1650151"/>
            <a:ext cx="1983462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698AF1E7-7919-C7B7-C2DD-44004C11FB86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9707470" y="1650151"/>
            <a:ext cx="1983462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3030F08F-E9F7-312F-1338-76291C4F2C73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4537988" y="3545765"/>
            <a:ext cx="1983462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3D47DB1C-2E8E-6DA7-67E1-91E2C773E3D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7123543" y="3545765"/>
            <a:ext cx="1983462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0CAE4EF9-8BBD-8EED-4888-A3B6FADB4C82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9707470" y="3545765"/>
            <a:ext cx="1983462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40B964CC-97FA-9BDF-4410-C6453EF5A59C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37988" y="5441378"/>
            <a:ext cx="1983462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747E805-0D0F-12E0-4A93-D75664E75DBA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7123543" y="5441378"/>
            <a:ext cx="1983462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2F7DB2D6-FAA8-0032-39E0-BC71016A4188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9707470" y="5441378"/>
            <a:ext cx="1983462" cy="5847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72000" indent="-72000">
              <a:defRPr sz="1400"/>
            </a:lvl1pPr>
            <a:lvl2pPr marL="72000" indent="-72000">
              <a:defRPr sz="10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E11B6C0-CBBE-3465-20D8-15E3C41A0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2636359"/>
            <a:ext cx="3287760" cy="49859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wrap="square"/>
          <a:lstStyle>
            <a:lvl1pPr>
              <a:defRPr sz="36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2BBB4BE8-7F71-89BE-E14A-6ED70106F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919" y="3374895"/>
            <a:ext cx="3375017" cy="228635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72000" indent="-72000">
              <a:defRPr sz="1600"/>
            </a:lvl1pPr>
            <a:lvl2pPr marL="72000" indent="-72000">
              <a:defRPr sz="1100"/>
            </a:lvl2pPr>
            <a:lvl3pPr marL="92075" indent="-92075">
              <a:defRPr/>
            </a:lvl3pPr>
          </a:lstStyle>
          <a:p>
            <a:pPr lvl="0"/>
            <a:r>
              <a:rPr lang="fr-FR" dirty="0"/>
              <a:t>Votre texte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FC7981DA-F800-0A7E-BA31-80E35B1C3D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88" b="1888"/>
          <a:stretch/>
        </p:blipFill>
        <p:spPr>
          <a:xfrm>
            <a:off x="501652" y="992537"/>
            <a:ext cx="818515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8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A8FBAA9D-FF7C-CDB3-E17B-E4A15672B2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1650" y="772089"/>
            <a:ext cx="11187113" cy="498598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0" tIns="0" rIns="0" bIns="0"/>
          <a:lstStyle>
            <a:lvl1pPr marL="216000">
              <a:lnSpc>
                <a:spcPct val="90000"/>
              </a:lnSpc>
              <a:spcBef>
                <a:spcPts val="0"/>
              </a:spcBef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DU CHAPITRE</a:t>
            </a:r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60D74676-6E02-410D-8F05-A9DB7303A3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38282F8-5D9F-B04A-ECF3-18B975DB329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11177" y="4032099"/>
            <a:ext cx="5023111" cy="4610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85750" indent="-285750" algn="l">
              <a:lnSpc>
                <a:spcPct val="110000"/>
              </a:lnSpc>
              <a:buClr>
                <a:schemeClr val="tx2"/>
              </a:buClr>
              <a:buFontTx/>
              <a:buBlip>
                <a:blip r:embed="rId2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id="{6032DAE7-209B-0ED8-98C2-436B77D8D95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11177" y="3454001"/>
            <a:ext cx="502311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8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312315EA-5E37-774E-1C7D-725134C142B2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7" name="Titre 26">
            <a:extLst>
              <a:ext uri="{FF2B5EF4-FFF2-40B4-BE49-F238E27FC236}">
                <a16:creationId xmlns:a16="http://schemas.microsoft.com/office/drawing/2014/main" id="{4A8FFBB1-9A17-A5C9-787D-816A1158D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7" y="2008458"/>
            <a:ext cx="5013323" cy="116339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trois</a:t>
            </a:r>
            <a:br>
              <a:rPr lang="fr-FR" dirty="0"/>
            </a:br>
            <a:r>
              <a:rPr lang="fr-FR" dirty="0"/>
              <a:t>lignes</a:t>
            </a:r>
          </a:p>
        </p:txBody>
      </p:sp>
      <p:sp>
        <p:nvSpPr>
          <p:cNvPr id="35" name="Espace réservé du texte 21">
            <a:extLst>
              <a:ext uri="{FF2B5EF4-FFF2-40B4-BE49-F238E27FC236}">
                <a16:creationId xmlns:a16="http://schemas.microsoft.com/office/drawing/2014/main" id="{3899CD09-F6F0-D15F-C475-ED15F54497F4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11177" y="4794288"/>
            <a:ext cx="5023111" cy="4610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85750" indent="-285750" algn="l">
              <a:lnSpc>
                <a:spcPct val="110000"/>
              </a:lnSpc>
              <a:buClr>
                <a:schemeClr val="tx2"/>
              </a:buClr>
              <a:buFontTx/>
              <a:buBlip>
                <a:blip r:embed="rId2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6" name="Espace réservé du pied de page 35">
            <a:extLst>
              <a:ext uri="{FF2B5EF4-FFF2-40B4-BE49-F238E27FC236}">
                <a16:creationId xmlns:a16="http://schemas.microsoft.com/office/drawing/2014/main" id="{E820115E-2700-D103-88D2-84ACCADB4F2D}"/>
              </a:ext>
            </a:extLst>
          </p:cNvPr>
          <p:cNvSpPr>
            <a:spLocks noGrp="1"/>
          </p:cNvSpPr>
          <p:nvPr>
            <p:ph type="ftr" sz="quarter" idx="89"/>
          </p:nvPr>
        </p:nvSpPr>
        <p:spPr>
          <a:xfrm>
            <a:off x="511176" y="1517009"/>
            <a:ext cx="1099193" cy="223066"/>
          </a:xfrm>
        </p:spPr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Titre du chapitre</a:t>
            </a:r>
          </a:p>
        </p:txBody>
      </p:sp>
      <p:sp>
        <p:nvSpPr>
          <p:cNvPr id="2" name="Espace réservé pour une image  11">
            <a:extLst>
              <a:ext uri="{FF2B5EF4-FFF2-40B4-BE49-F238E27FC236}">
                <a16:creationId xmlns:a16="http://schemas.microsoft.com/office/drawing/2014/main" id="{802311EB-D29C-E596-D7C0-FC74E25D1D75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018088" y="307994"/>
            <a:ext cx="5206047" cy="6308368"/>
          </a:xfrm>
          <a:prstGeom prst="roundRect">
            <a:avLst>
              <a:gd name="adj" fmla="val 1161"/>
            </a:avLst>
          </a:prstGeom>
          <a:solidFill>
            <a:schemeClr val="bg1">
              <a:lumMod val="95000"/>
            </a:schemeClr>
          </a:solidFill>
          <a:effectLst>
            <a:outerShdw dist="139700" dir="2700000" algn="tl" rotWithShape="0">
              <a:schemeClr val="accent1"/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2F8EE499-FAA1-3917-A441-385F785257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9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numéro de diapositive 31">
            <a:extLst>
              <a:ext uri="{FF2B5EF4-FFF2-40B4-BE49-F238E27FC236}">
                <a16:creationId xmlns:a16="http://schemas.microsoft.com/office/drawing/2014/main" id="{839C5E1D-11E8-27CB-99FA-510EE4078474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5" name="Espace réservé du texte 21">
            <a:extLst>
              <a:ext uri="{FF2B5EF4-FFF2-40B4-BE49-F238E27FC236}">
                <a16:creationId xmlns:a16="http://schemas.microsoft.com/office/drawing/2014/main" id="{BE6CFED0-E4D0-C25C-3B54-779F519F9188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973763" y="4064817"/>
            <a:ext cx="5023111" cy="4610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85750" indent="-285750" algn="l">
              <a:lnSpc>
                <a:spcPct val="110000"/>
              </a:lnSpc>
              <a:buClr>
                <a:schemeClr val="tx2"/>
              </a:buClr>
              <a:buFontTx/>
              <a:buBlip>
                <a:blip r:embed="rId2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6" name="Espace réservé du texte 18">
            <a:extLst>
              <a:ext uri="{FF2B5EF4-FFF2-40B4-BE49-F238E27FC236}">
                <a16:creationId xmlns:a16="http://schemas.microsoft.com/office/drawing/2014/main" id="{699B7667-8880-F152-0938-5085F7DFF0E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973763" y="3486719"/>
            <a:ext cx="502311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8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48" name="Titre 26">
            <a:extLst>
              <a:ext uri="{FF2B5EF4-FFF2-40B4-BE49-F238E27FC236}">
                <a16:creationId xmlns:a16="http://schemas.microsoft.com/office/drawing/2014/main" id="{826B5580-59D0-3779-B1D5-82E00E94D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3763" y="2041176"/>
            <a:ext cx="5013323" cy="116339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trois</a:t>
            </a:r>
            <a:br>
              <a:rPr lang="fr-FR" dirty="0"/>
            </a:br>
            <a:r>
              <a:rPr lang="fr-FR" dirty="0"/>
              <a:t>lignes</a:t>
            </a:r>
          </a:p>
        </p:txBody>
      </p:sp>
      <p:sp>
        <p:nvSpPr>
          <p:cNvPr id="49" name="Espace réservé du texte 21">
            <a:extLst>
              <a:ext uri="{FF2B5EF4-FFF2-40B4-BE49-F238E27FC236}">
                <a16:creationId xmlns:a16="http://schemas.microsoft.com/office/drawing/2014/main" id="{7BC6858E-3F84-DB89-7BD6-00EAA8E67E1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973763" y="4827006"/>
            <a:ext cx="5023111" cy="4610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85750" indent="-285750" algn="l">
              <a:lnSpc>
                <a:spcPct val="110000"/>
              </a:lnSpc>
              <a:buClr>
                <a:schemeClr val="tx2"/>
              </a:buClr>
              <a:buFontTx/>
              <a:buBlip>
                <a:blip r:embed="rId2"/>
              </a:buBlip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consectetuer adipiscing </a:t>
            </a:r>
            <a:r>
              <a:rPr lang="fr-FR" dirty="0" err="1"/>
              <a:t>elit</a:t>
            </a:r>
            <a:r>
              <a:rPr lang="fr-FR" dirty="0"/>
              <a:t>. Maecenas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0" name="Espace réservé du pied de page 49">
            <a:extLst>
              <a:ext uri="{FF2B5EF4-FFF2-40B4-BE49-F238E27FC236}">
                <a16:creationId xmlns:a16="http://schemas.microsoft.com/office/drawing/2014/main" id="{0B629F8B-E27A-4D4C-EC71-674989BC98A2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>
          <a:xfrm>
            <a:off x="5973763" y="1517009"/>
            <a:ext cx="1105748" cy="223066"/>
          </a:xfrm>
        </p:spPr>
        <p:txBody>
          <a:bodyPr wrap="none"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2" name="Espace réservé pour une image  29">
            <a:extLst>
              <a:ext uri="{FF2B5EF4-FFF2-40B4-BE49-F238E27FC236}">
                <a16:creationId xmlns:a16="http://schemas.microsoft.com/office/drawing/2014/main" id="{2836C3D6-A4E7-8F50-1380-109F2FE1526F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496581" y="342898"/>
            <a:ext cx="4751693" cy="5800727"/>
          </a:xfrm>
          <a:prstGeom prst="roundRect">
            <a:avLst>
              <a:gd name="adj" fmla="val 1889"/>
            </a:avLst>
          </a:prstGeom>
          <a:solidFill>
            <a:schemeClr val="bg1">
              <a:lumMod val="95000"/>
            </a:schemeClr>
          </a:solidFill>
          <a:effectLst>
            <a:outerShdw dist="1397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626CDF80-0ECD-9103-A2B1-40293FF6F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9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0D96688E-3A01-F9F4-B252-CE568F02097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89603" y="2603392"/>
            <a:ext cx="417294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72000" indent="-72000" algn="l">
              <a:buFont typeface="Montpellier" pitchFamily="2" charset="0"/>
              <a:buChar char=" 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 err="1"/>
              <a:t>Etenim</a:t>
            </a:r>
            <a:r>
              <a:rPr lang="fr-FR" dirty="0"/>
              <a:t> si </a:t>
            </a:r>
            <a:r>
              <a:rPr lang="fr-FR" dirty="0" err="1"/>
              <a:t>attendere</a:t>
            </a:r>
            <a:r>
              <a:rPr lang="fr-FR" dirty="0"/>
              <a:t> diligenter, </a:t>
            </a:r>
            <a:r>
              <a:rPr lang="fr-FR" dirty="0" err="1"/>
              <a:t>existimare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vere</a:t>
            </a:r>
            <a:r>
              <a:rPr lang="fr-FR" dirty="0"/>
              <a:t> de omni </a:t>
            </a:r>
            <a:r>
              <a:rPr lang="fr-FR" dirty="0" err="1"/>
              <a:t>hac</a:t>
            </a:r>
            <a:r>
              <a:rPr lang="fr-FR" dirty="0"/>
              <a:t> causa </a:t>
            </a:r>
            <a:r>
              <a:rPr lang="fr-FR" dirty="0" err="1"/>
              <a:t>volueritis</a:t>
            </a:r>
            <a:r>
              <a:rPr lang="fr-FR" dirty="0"/>
              <a:t>, sic</a:t>
            </a:r>
          </a:p>
        </p:txBody>
      </p:sp>
      <p:sp>
        <p:nvSpPr>
          <p:cNvPr id="9" name="Espace réservé du texte 18">
            <a:extLst>
              <a:ext uri="{FF2B5EF4-FFF2-40B4-BE49-F238E27FC236}">
                <a16:creationId xmlns:a16="http://schemas.microsoft.com/office/drawing/2014/main" id="{4A668A57-4628-A6E5-C664-31DA62EB5172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11177" y="1785493"/>
            <a:ext cx="4651374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6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8E60B105-27AE-3F20-4F4E-A31BE609ACF2}"/>
              </a:ext>
            </a:extLst>
          </p:cNvPr>
          <p:cNvSpPr>
            <a:spLocks noGrp="1"/>
          </p:cNvSpPr>
          <p:nvPr>
            <p:ph type="sldNum" sz="quarter" idx="111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Titre 26">
            <a:extLst>
              <a:ext uri="{FF2B5EF4-FFF2-40B4-BE49-F238E27FC236}">
                <a16:creationId xmlns:a16="http://schemas.microsoft.com/office/drawing/2014/main" id="{1D2AF101-0130-5785-A552-CF4266807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859287"/>
            <a:ext cx="5013323" cy="77559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Votre titre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69" name="Espace réservé du pied de page 68">
            <a:extLst>
              <a:ext uri="{FF2B5EF4-FFF2-40B4-BE49-F238E27FC236}">
                <a16:creationId xmlns:a16="http://schemas.microsoft.com/office/drawing/2014/main" id="{D34AB13B-8538-A54B-3C65-7583BE0A0D72}"/>
              </a:ext>
            </a:extLst>
          </p:cNvPr>
          <p:cNvSpPr>
            <a:spLocks noGrp="1"/>
          </p:cNvSpPr>
          <p:nvPr>
            <p:ph type="ftr" sz="quarter" idx="120"/>
          </p:nvPr>
        </p:nvSpPr>
        <p:spPr/>
        <p:txBody>
          <a:bodyPr wrap="none"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70" name="Espace réservé du texte 21">
            <a:extLst>
              <a:ext uri="{FF2B5EF4-FFF2-40B4-BE49-F238E27FC236}">
                <a16:creationId xmlns:a16="http://schemas.microsoft.com/office/drawing/2014/main" id="{99D2D4F3-1EDC-6B7F-D84A-3D7FED23812D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989603" y="3421541"/>
            <a:ext cx="417294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72000" indent="-72000" algn="l">
              <a:buFont typeface="Montpellier" pitchFamily="2" charset="0"/>
              <a:buChar char=" 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 err="1"/>
              <a:t>Etenim</a:t>
            </a:r>
            <a:r>
              <a:rPr lang="fr-FR" dirty="0"/>
              <a:t> si </a:t>
            </a:r>
            <a:r>
              <a:rPr lang="fr-FR" dirty="0" err="1"/>
              <a:t>attendere</a:t>
            </a:r>
            <a:r>
              <a:rPr lang="fr-FR" dirty="0"/>
              <a:t> diligenter, </a:t>
            </a:r>
            <a:r>
              <a:rPr lang="fr-FR" dirty="0" err="1"/>
              <a:t>existimare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vere</a:t>
            </a:r>
            <a:r>
              <a:rPr lang="fr-FR" dirty="0"/>
              <a:t> de omni </a:t>
            </a:r>
            <a:r>
              <a:rPr lang="fr-FR" dirty="0" err="1"/>
              <a:t>hac</a:t>
            </a:r>
            <a:r>
              <a:rPr lang="fr-FR" dirty="0"/>
              <a:t> causa </a:t>
            </a:r>
            <a:r>
              <a:rPr lang="fr-FR" dirty="0" err="1"/>
              <a:t>volueritis</a:t>
            </a:r>
            <a:r>
              <a:rPr lang="fr-FR" dirty="0"/>
              <a:t>, sic</a:t>
            </a:r>
          </a:p>
        </p:txBody>
      </p:sp>
      <p:sp>
        <p:nvSpPr>
          <p:cNvPr id="72" name="Espace réservé du texte 21">
            <a:extLst>
              <a:ext uri="{FF2B5EF4-FFF2-40B4-BE49-F238E27FC236}">
                <a16:creationId xmlns:a16="http://schemas.microsoft.com/office/drawing/2014/main" id="{642C7482-95A1-55D6-AB2F-B97B38BB176A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989603" y="4239690"/>
            <a:ext cx="417294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72000" indent="-72000" algn="l">
              <a:buFont typeface="Montpellier" pitchFamily="2" charset="0"/>
              <a:buChar char=" 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 err="1"/>
              <a:t>Etenim</a:t>
            </a:r>
            <a:r>
              <a:rPr lang="fr-FR" dirty="0"/>
              <a:t> si </a:t>
            </a:r>
            <a:r>
              <a:rPr lang="fr-FR" dirty="0" err="1"/>
              <a:t>attendere</a:t>
            </a:r>
            <a:r>
              <a:rPr lang="fr-FR" dirty="0"/>
              <a:t> diligenter, </a:t>
            </a:r>
            <a:r>
              <a:rPr lang="fr-FR" dirty="0" err="1"/>
              <a:t>existimare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vere</a:t>
            </a:r>
            <a:r>
              <a:rPr lang="fr-FR" dirty="0"/>
              <a:t> de omni </a:t>
            </a:r>
            <a:r>
              <a:rPr lang="fr-FR" dirty="0" err="1"/>
              <a:t>hac</a:t>
            </a:r>
            <a:r>
              <a:rPr lang="fr-FR" dirty="0"/>
              <a:t> causa </a:t>
            </a:r>
            <a:r>
              <a:rPr lang="fr-FR" dirty="0" err="1"/>
              <a:t>volueritis</a:t>
            </a:r>
            <a:r>
              <a:rPr lang="fr-FR" dirty="0"/>
              <a:t>, sic</a:t>
            </a:r>
          </a:p>
        </p:txBody>
      </p:sp>
      <p:sp>
        <p:nvSpPr>
          <p:cNvPr id="74" name="Espace réservé du texte 21">
            <a:extLst>
              <a:ext uri="{FF2B5EF4-FFF2-40B4-BE49-F238E27FC236}">
                <a16:creationId xmlns:a16="http://schemas.microsoft.com/office/drawing/2014/main" id="{0B212854-B60C-D01E-95C7-9FF74F0AC7CF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989603" y="5057839"/>
            <a:ext cx="417294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72000" indent="-72000" algn="l">
              <a:buFont typeface="Montpellier" pitchFamily="2" charset="0"/>
              <a:buChar char=" 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r>
              <a:rPr lang="fr-FR" dirty="0" err="1"/>
              <a:t>Etenim</a:t>
            </a:r>
            <a:r>
              <a:rPr lang="fr-FR" dirty="0"/>
              <a:t> si </a:t>
            </a:r>
            <a:r>
              <a:rPr lang="fr-FR" dirty="0" err="1"/>
              <a:t>attendere</a:t>
            </a:r>
            <a:r>
              <a:rPr lang="fr-FR" dirty="0"/>
              <a:t> diligenter, </a:t>
            </a:r>
            <a:r>
              <a:rPr lang="fr-FR" dirty="0" err="1"/>
              <a:t>existimare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vere</a:t>
            </a:r>
            <a:r>
              <a:rPr lang="fr-FR" dirty="0"/>
              <a:t> de omni </a:t>
            </a:r>
            <a:r>
              <a:rPr lang="fr-FR" dirty="0" err="1"/>
              <a:t>hac</a:t>
            </a:r>
            <a:r>
              <a:rPr lang="fr-FR" dirty="0"/>
              <a:t> causa </a:t>
            </a:r>
            <a:r>
              <a:rPr lang="fr-FR" dirty="0" err="1"/>
              <a:t>volueritis</a:t>
            </a:r>
            <a:r>
              <a:rPr lang="fr-FR" dirty="0"/>
              <a:t>, sic</a:t>
            </a:r>
          </a:p>
        </p:txBody>
      </p:sp>
      <p:sp>
        <p:nvSpPr>
          <p:cNvPr id="2" name="Espace réservé pour une image  29">
            <a:extLst>
              <a:ext uri="{FF2B5EF4-FFF2-40B4-BE49-F238E27FC236}">
                <a16:creationId xmlns:a16="http://schemas.microsoft.com/office/drawing/2014/main" id="{E633D30F-88A6-B94F-DF0C-BDA74B1453C3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5542041" y="339723"/>
            <a:ext cx="5682093" cy="5800727"/>
          </a:xfrm>
          <a:prstGeom prst="roundRect">
            <a:avLst>
              <a:gd name="adj" fmla="val 1856"/>
            </a:avLst>
          </a:prstGeom>
          <a:solidFill>
            <a:schemeClr val="bg1">
              <a:lumMod val="95000"/>
            </a:schemeClr>
          </a:solidFill>
          <a:effectLst>
            <a:outerShdw dist="1397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E439CD6F-ED9E-4798-AA6B-7875E838A4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  <p:sp>
        <p:nvSpPr>
          <p:cNvPr id="4" name="Espace réservé pour une image  13">
            <a:extLst>
              <a:ext uri="{FF2B5EF4-FFF2-40B4-BE49-F238E27FC236}">
                <a16:creationId xmlns:a16="http://schemas.microsoft.com/office/drawing/2014/main" id="{1F1B0056-067B-151A-7827-8670D3353DF9}"/>
              </a:ext>
            </a:extLst>
          </p:cNvPr>
          <p:cNvSpPr>
            <a:spLocks noGrp="1"/>
          </p:cNvSpPr>
          <p:nvPr>
            <p:ph type="pic" sz="quarter" idx="131" hasCustomPrompt="1"/>
          </p:nvPr>
        </p:nvSpPr>
        <p:spPr>
          <a:xfrm>
            <a:off x="546475" y="2645500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  <p:sp>
        <p:nvSpPr>
          <p:cNvPr id="5" name="Espace réservé pour une image  13">
            <a:extLst>
              <a:ext uri="{FF2B5EF4-FFF2-40B4-BE49-F238E27FC236}">
                <a16:creationId xmlns:a16="http://schemas.microsoft.com/office/drawing/2014/main" id="{96FF1E14-18C3-198D-DF4A-FDD58C9ADDDA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546475" y="3503764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  <p:sp>
        <p:nvSpPr>
          <p:cNvPr id="6" name="Espace réservé pour une image  13">
            <a:extLst>
              <a:ext uri="{FF2B5EF4-FFF2-40B4-BE49-F238E27FC236}">
                <a16:creationId xmlns:a16="http://schemas.microsoft.com/office/drawing/2014/main" id="{45DD87E6-968A-C0C4-776F-DC5DE0D24393}"/>
              </a:ext>
            </a:extLst>
          </p:cNvPr>
          <p:cNvSpPr>
            <a:spLocks noGrp="1"/>
          </p:cNvSpPr>
          <p:nvPr>
            <p:ph type="pic" sz="quarter" idx="133" hasCustomPrompt="1"/>
          </p:nvPr>
        </p:nvSpPr>
        <p:spPr>
          <a:xfrm>
            <a:off x="546475" y="4321913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  <p:sp>
        <p:nvSpPr>
          <p:cNvPr id="7" name="Espace réservé pour une image  13">
            <a:extLst>
              <a:ext uri="{FF2B5EF4-FFF2-40B4-BE49-F238E27FC236}">
                <a16:creationId xmlns:a16="http://schemas.microsoft.com/office/drawing/2014/main" id="{AAA6C35F-6ABD-7AAA-A1D8-6A381D854210}"/>
              </a:ext>
            </a:extLst>
          </p:cNvPr>
          <p:cNvSpPr>
            <a:spLocks noGrp="1"/>
          </p:cNvSpPr>
          <p:nvPr>
            <p:ph type="pic" sz="quarter" idx="134" hasCustomPrompt="1"/>
          </p:nvPr>
        </p:nvSpPr>
        <p:spPr>
          <a:xfrm>
            <a:off x="546475" y="5140062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411381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5EBFF20E-3F94-03E6-5CB1-9F019A9F2372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5973763" y="2219726"/>
            <a:ext cx="5023111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8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</a:lstStyle>
          <a:p>
            <a:pPr lvl="0"/>
            <a:r>
              <a:rPr lang="da-DK" dirty="0"/>
              <a:t>Sous-titre</a:t>
            </a:r>
          </a:p>
        </p:txBody>
      </p:sp>
      <p:sp>
        <p:nvSpPr>
          <p:cNvPr id="24" name="Titre 26">
            <a:extLst>
              <a:ext uri="{FF2B5EF4-FFF2-40B4-BE49-F238E27FC236}">
                <a16:creationId xmlns:a16="http://schemas.microsoft.com/office/drawing/2014/main" id="{09BCA3F0-1AB8-962B-BD1E-E22F9DBB8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3763" y="859287"/>
            <a:ext cx="5013323" cy="116339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document</a:t>
            </a:r>
            <a:br>
              <a:rPr lang="fr-FR" dirty="0"/>
            </a:br>
            <a:r>
              <a:rPr lang="fr-FR" dirty="0"/>
              <a:t>sur trois lignes</a:t>
            </a:r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8543EDF3-0D53-04F5-73AD-0F2B683CE7DC}"/>
              </a:ext>
            </a:extLst>
          </p:cNvPr>
          <p:cNvSpPr>
            <a:spLocks noGrp="1"/>
          </p:cNvSpPr>
          <p:nvPr>
            <p:ph type="sldNum" sz="quarter" idx="101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1" name="Espace réservé du pied de page 40">
            <a:extLst>
              <a:ext uri="{FF2B5EF4-FFF2-40B4-BE49-F238E27FC236}">
                <a16:creationId xmlns:a16="http://schemas.microsoft.com/office/drawing/2014/main" id="{37058AA8-1CEC-0022-B046-B3CB33C72E80}"/>
              </a:ext>
            </a:extLst>
          </p:cNvPr>
          <p:cNvSpPr>
            <a:spLocks noGrp="1"/>
          </p:cNvSpPr>
          <p:nvPr>
            <p:ph type="ftr" sz="quarter" idx="109"/>
          </p:nvPr>
        </p:nvSpPr>
        <p:spPr>
          <a:xfrm>
            <a:off x="5973763" y="324871"/>
            <a:ext cx="1105748" cy="254618"/>
          </a:xfrm>
        </p:spPr>
        <p:txBody>
          <a:bodyPr/>
          <a:lstStyle/>
          <a:p>
            <a:pPr algn="l"/>
            <a:r>
              <a:rPr lang="fr-FR"/>
              <a:t>Titre du chapitre</a:t>
            </a:r>
            <a:endParaRPr lang="fr-FR" dirty="0"/>
          </a:p>
        </p:txBody>
      </p:sp>
      <p:sp>
        <p:nvSpPr>
          <p:cNvPr id="2" name="Espace réservé pour une image  29">
            <a:extLst>
              <a:ext uri="{FF2B5EF4-FFF2-40B4-BE49-F238E27FC236}">
                <a16:creationId xmlns:a16="http://schemas.microsoft.com/office/drawing/2014/main" id="{9BC594B1-0E21-E42F-E573-0377AB634549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496581" y="342898"/>
            <a:ext cx="4751693" cy="5800727"/>
          </a:xfrm>
          <a:prstGeom prst="roundRect">
            <a:avLst>
              <a:gd name="adj" fmla="val 1889"/>
            </a:avLst>
          </a:prstGeom>
          <a:solidFill>
            <a:schemeClr val="bg1">
              <a:lumMod val="95000"/>
            </a:schemeClr>
          </a:solidFill>
          <a:effectLst>
            <a:outerShdw dist="139700" dir="2700000" algn="tl" rotWithShape="0">
              <a:schemeClr val="accent1"/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B75C7719-3D80-91DE-7C8B-CE9BCE00B6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88" b="1888"/>
          <a:stretch/>
        </p:blipFill>
        <p:spPr>
          <a:xfrm>
            <a:off x="11582929" y="6142037"/>
            <a:ext cx="470959" cy="577915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B31DE42-CF4F-55BA-B2E3-4BD89C2C50AF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5872934" y="3466391"/>
            <a:ext cx="2323070" cy="1063292"/>
          </a:xfrm>
        </p:spPr>
        <p:txBody>
          <a:bodyPr wrap="square" lIns="0" tIns="0" rIns="0" bIns="0"/>
          <a:lstStyle>
            <a:lvl1pPr>
              <a:defRPr sz="1400"/>
            </a:lvl1pPr>
            <a:lvl2pPr>
              <a:defRPr sz="1050"/>
            </a:lvl2pPr>
            <a:lvl3pPr>
              <a:defRPr sz="1000"/>
            </a:lvl3pPr>
            <a:lvl4pPr>
              <a:defRPr sz="800"/>
            </a:lvl4pPr>
            <a:lvl5pPr>
              <a:defRPr sz="600"/>
            </a:lvl5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10C23840-51AA-C7B4-BCB8-017D1868E394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669474" y="3466391"/>
            <a:ext cx="2323070" cy="1063292"/>
          </a:xfrm>
        </p:spPr>
        <p:txBody>
          <a:bodyPr wrap="square" lIns="0" tIns="0" rIns="0" bIns="0"/>
          <a:lstStyle>
            <a:lvl1pPr>
              <a:defRPr sz="1400"/>
            </a:lvl1pPr>
            <a:lvl2pPr>
              <a:defRPr sz="1050"/>
            </a:lvl2pPr>
            <a:lvl3pPr>
              <a:defRPr sz="1000"/>
            </a:lvl3pPr>
            <a:lvl4pPr>
              <a:defRPr sz="800"/>
            </a:lvl4pPr>
            <a:lvl5pPr>
              <a:defRPr sz="600"/>
            </a:lvl5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BDC6EC14-E71B-11A6-9FB5-C88171252D2C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5872934" y="5250270"/>
            <a:ext cx="2323070" cy="1063292"/>
          </a:xfrm>
        </p:spPr>
        <p:txBody>
          <a:bodyPr wrap="square" lIns="0" tIns="0" rIns="0" bIns="0"/>
          <a:lstStyle>
            <a:lvl1pPr>
              <a:defRPr sz="1400"/>
            </a:lvl1pPr>
            <a:lvl2pPr>
              <a:defRPr sz="1050"/>
            </a:lvl2pPr>
            <a:lvl3pPr>
              <a:defRPr sz="1000"/>
            </a:lvl3pPr>
            <a:lvl4pPr>
              <a:defRPr sz="800"/>
            </a:lvl4pPr>
            <a:lvl5pPr>
              <a:defRPr sz="600"/>
            </a:lvl5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BA938D81-E55B-9CAD-F7D1-FDDFE0D46C55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669474" y="5250270"/>
            <a:ext cx="2323070" cy="1063292"/>
          </a:xfrm>
        </p:spPr>
        <p:txBody>
          <a:bodyPr wrap="square" lIns="0" tIns="0" rIns="0" bIns="0"/>
          <a:lstStyle>
            <a:lvl1pPr>
              <a:defRPr sz="1400"/>
            </a:lvl1pPr>
            <a:lvl2pPr>
              <a:defRPr sz="1050"/>
            </a:lvl2pPr>
            <a:lvl3pPr>
              <a:defRPr sz="1000"/>
            </a:lvl3pPr>
            <a:lvl4pPr>
              <a:defRPr sz="800"/>
            </a:lvl4pPr>
            <a:lvl5pPr>
              <a:defRPr sz="600"/>
            </a:lvl5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pour une image  13">
            <a:extLst>
              <a:ext uri="{FF2B5EF4-FFF2-40B4-BE49-F238E27FC236}">
                <a16:creationId xmlns:a16="http://schemas.microsoft.com/office/drawing/2014/main" id="{0C53FDE1-E5DC-0AC8-F2A8-B75DD99550B4}"/>
              </a:ext>
            </a:extLst>
          </p:cNvPr>
          <p:cNvSpPr>
            <a:spLocks noGrp="1"/>
          </p:cNvSpPr>
          <p:nvPr>
            <p:ph type="pic" sz="quarter" idx="131" hasCustomPrompt="1"/>
          </p:nvPr>
        </p:nvSpPr>
        <p:spPr>
          <a:xfrm>
            <a:off x="8758183" y="2944374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  <p:sp>
        <p:nvSpPr>
          <p:cNvPr id="10" name="Espace réservé pour une image  13">
            <a:extLst>
              <a:ext uri="{FF2B5EF4-FFF2-40B4-BE49-F238E27FC236}">
                <a16:creationId xmlns:a16="http://schemas.microsoft.com/office/drawing/2014/main" id="{4D1538C4-3F41-09CB-1754-EC902F5BD98F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8758183" y="4716148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  <p:sp>
        <p:nvSpPr>
          <p:cNvPr id="11" name="Espace réservé pour une image  13">
            <a:extLst>
              <a:ext uri="{FF2B5EF4-FFF2-40B4-BE49-F238E27FC236}">
                <a16:creationId xmlns:a16="http://schemas.microsoft.com/office/drawing/2014/main" id="{77E3D808-84EF-5C54-B28C-B1A39BC26187}"/>
              </a:ext>
            </a:extLst>
          </p:cNvPr>
          <p:cNvSpPr>
            <a:spLocks noGrp="1"/>
          </p:cNvSpPr>
          <p:nvPr>
            <p:ph type="pic" sz="quarter" idx="133" hasCustomPrompt="1"/>
          </p:nvPr>
        </p:nvSpPr>
        <p:spPr>
          <a:xfrm>
            <a:off x="5973763" y="2944374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  <p:sp>
        <p:nvSpPr>
          <p:cNvPr id="15" name="Espace réservé pour une image  13">
            <a:extLst>
              <a:ext uri="{FF2B5EF4-FFF2-40B4-BE49-F238E27FC236}">
                <a16:creationId xmlns:a16="http://schemas.microsoft.com/office/drawing/2014/main" id="{B6D03FCD-8580-3ACB-8E36-24A5C80B7CFA}"/>
              </a:ext>
            </a:extLst>
          </p:cNvPr>
          <p:cNvSpPr>
            <a:spLocks noGrp="1"/>
          </p:cNvSpPr>
          <p:nvPr>
            <p:ph type="pic" sz="quarter" idx="134" hasCustomPrompt="1"/>
          </p:nvPr>
        </p:nvSpPr>
        <p:spPr>
          <a:xfrm>
            <a:off x="5973763" y="4716148"/>
            <a:ext cx="360363" cy="3587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</a:ln>
        </p:spPr>
        <p:txBody>
          <a:bodyPr lIns="0" tIns="0" rIns="0" bIns="0" anchor="ctr" anchorCtr="0"/>
          <a:lstStyle>
            <a:lvl1pPr marL="0" indent="0" algn="ctr">
              <a:defRPr sz="600"/>
            </a:lvl1pPr>
          </a:lstStyle>
          <a:p>
            <a:pPr lvl="0"/>
            <a:r>
              <a:rPr lang="fr-FR" dirty="0"/>
              <a:t>Votre</a:t>
            </a:r>
            <a:br>
              <a:rPr lang="fr-FR" dirty="0"/>
            </a:br>
            <a:r>
              <a:rPr lang="fr-FR" dirty="0"/>
              <a:t>Picto</a:t>
            </a:r>
          </a:p>
        </p:txBody>
      </p:sp>
    </p:spTree>
    <p:extLst>
      <p:ext uri="{BB962C8B-B14F-4D97-AF65-F5344CB8AC3E}">
        <p14:creationId xmlns:p14="http://schemas.microsoft.com/office/powerpoint/2010/main" val="63934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4886E602-84B0-EF74-80F8-8C949C88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7" y="859287"/>
            <a:ext cx="11187113" cy="387798"/>
          </a:xfrm>
          <a:prstGeom prst="rect">
            <a:avLst/>
          </a:pr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12BE2F4A-081A-AAAD-F77B-4152F99AB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1176" y="365948"/>
            <a:ext cx="1124842" cy="223066"/>
          </a:xfrm>
          <a:prstGeom prst="roundRect">
            <a:avLst>
              <a:gd name="adj" fmla="val 6272"/>
            </a:avLst>
          </a:prstGeom>
          <a:solidFill>
            <a:schemeClr val="bg2"/>
          </a:solidFill>
        </p:spPr>
        <p:txBody>
          <a:bodyPr vert="horz" wrap="none" lIns="72000" tIns="54000" rIns="72000" bIns="54000" rtlCol="0" anchor="b" anchorCtr="0">
            <a:spAutoFit/>
          </a:bodyPr>
          <a:lstStyle>
            <a:lvl1pPr algn="ctr">
              <a:defRPr sz="700" cap="all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Titre du chapitre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8BC794DA-F8A4-AFCC-D6EB-2743ECEF1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525" y="6458555"/>
            <a:ext cx="279775" cy="262920"/>
          </a:xfrm>
          <a:prstGeom prst="roundRect">
            <a:avLst>
              <a:gd name="adj" fmla="val 4415"/>
            </a:avLst>
          </a:prstGeom>
          <a:solidFill>
            <a:schemeClr val="bg2"/>
          </a:solidFill>
        </p:spPr>
        <p:txBody>
          <a:bodyPr vert="horz" wrap="none" lIns="0" tIns="0" rIns="0" bIns="0" rtlCol="0" anchor="ctr">
            <a:noAutofit/>
          </a:bodyPr>
          <a:lstStyle>
            <a:lvl1pPr algn="ctr">
              <a:defRPr sz="700" b="1">
                <a:solidFill>
                  <a:schemeClr val="tx1"/>
                </a:solidFill>
                <a:latin typeface="+mn-lt"/>
              </a:defRPr>
            </a:lvl1pPr>
          </a:lstStyle>
          <a:p>
            <a:fld id="{3A28F117-D1D1-4562-BBA1-C4174F9770E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D27CDF55-FCAA-C783-D633-561E2C976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176" y="1517358"/>
            <a:ext cx="11187112" cy="4611942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674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5" r:id="rId26"/>
    <p:sldLayoutId id="2147483676" r:id="rId27"/>
    <p:sldLayoutId id="2147483677" r:id="rId28"/>
  </p:sldLayoutIdLst>
  <p:hf hdr="0" dt="0"/>
  <p:txStyles>
    <p:titleStyle>
      <a:lvl1pPr marL="216000"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72000" indent="-72000" algn="l" defTabSz="914400" rtl="0" eaLnBrk="1" latinLnBrk="0" hangingPunct="1">
        <a:lnSpc>
          <a:spcPct val="110000"/>
        </a:lnSpc>
        <a:spcBef>
          <a:spcPts val="0"/>
        </a:spcBef>
        <a:buFont typeface="Montpellier" pitchFamily="2" charset="0"/>
        <a:buChar char=" "/>
        <a:defRPr sz="2000" kern="1200">
          <a:solidFill>
            <a:schemeClr val="tx2"/>
          </a:solidFill>
          <a:latin typeface="Montpellier Medium" pitchFamily="2" charset="0"/>
          <a:ea typeface="+mn-ea"/>
          <a:cs typeface="+mn-cs"/>
        </a:defRPr>
      </a:lvl1pPr>
      <a:lvl2pPr marL="72000" indent="-72000" algn="l" defTabSz="914400" rtl="0" eaLnBrk="1" latinLnBrk="0" hangingPunct="1">
        <a:lnSpc>
          <a:spcPct val="110000"/>
        </a:lnSpc>
        <a:spcBef>
          <a:spcPts val="0"/>
        </a:spcBef>
        <a:buFont typeface="Montpellier" pitchFamily="2" charset="0"/>
        <a:buChar char=" 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" indent="-72000" algn="l" defTabSz="914400" rtl="0" eaLnBrk="1" latinLnBrk="0" hangingPunct="1">
        <a:lnSpc>
          <a:spcPct val="110000"/>
        </a:lnSpc>
        <a:spcBef>
          <a:spcPts val="0"/>
        </a:spcBef>
        <a:buFont typeface="Montpellier" pitchFamily="2" charset="0"/>
        <a:buChar char=" 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" indent="-72000" algn="l" defTabSz="914400" rtl="0" eaLnBrk="1" latinLnBrk="0" hangingPunct="1">
        <a:lnSpc>
          <a:spcPct val="110000"/>
        </a:lnSpc>
        <a:spcBef>
          <a:spcPts val="0"/>
        </a:spcBef>
        <a:buFont typeface="Montpellier" pitchFamily="2" charset="0"/>
        <a:buChar char=" 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" indent="-72000" algn="l" defTabSz="914400" rtl="0" eaLnBrk="1" latinLnBrk="0" hangingPunct="1">
        <a:lnSpc>
          <a:spcPct val="110000"/>
        </a:lnSpc>
        <a:spcBef>
          <a:spcPts val="0"/>
        </a:spcBef>
        <a:buFont typeface="Montpellier" pitchFamily="2" charset="0"/>
        <a:buChar char=" 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Montpellier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Montpellier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Montpellier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Montpellier" panose="020B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ontpellier.fr/campagnes/montpellier-ville-etape-du-tour-de-france-2025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montpellier.fr/campagnes/montpellier-ville-etape-du-tour-de-france-2025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montpellier.fr/campagnes/montpellier-ville-etape-du-tour-de-france-2025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6E6B9E8-85A8-DE9A-631A-37C74138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2384884"/>
            <a:ext cx="11676620" cy="1661993"/>
          </a:xfrm>
        </p:spPr>
        <p:txBody>
          <a:bodyPr/>
          <a:lstStyle/>
          <a:p>
            <a:r>
              <a:rPr lang="fr-FR" dirty="0"/>
              <a:t>Le </a:t>
            </a:r>
            <a:r>
              <a:rPr lang="fr-FR" dirty="0" smtClean="0"/>
              <a:t>vélo </a:t>
            </a:r>
            <a:r>
              <a:rPr lang="fr-FR" dirty="0"/>
              <a:t>est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chez </a:t>
            </a:r>
            <a:r>
              <a:rPr lang="fr-FR" dirty="0"/>
              <a:t>lui 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MONTPELLIER</a:t>
            </a:r>
            <a:endParaRPr lang="fr-FR" dirty="0"/>
          </a:p>
        </p:txBody>
      </p:sp>
      <p:pic>
        <p:nvPicPr>
          <p:cNvPr id="3" name="Espace réservé pour une image  6">
            <a:extLst>
              <a:ext uri="{FF2B5EF4-FFF2-40B4-BE49-F238E27FC236}">
                <a16:creationId xmlns:a16="http://schemas.microsoft.com/office/drawing/2014/main" id="{47B0B862-733C-C083-2EE9-A909606313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50" y="501648"/>
            <a:ext cx="4975539" cy="5853115"/>
          </a:xfrm>
        </p:spPr>
      </p:pic>
    </p:spTree>
    <p:extLst>
      <p:ext uri="{BB962C8B-B14F-4D97-AF65-F5344CB8AC3E}">
        <p14:creationId xmlns:p14="http://schemas.microsoft.com/office/powerpoint/2010/main" val="8959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82"/>
          </p:nvPr>
        </p:nvSpPr>
        <p:spPr>
          <a:xfrm>
            <a:off x="416301" y="5033141"/>
            <a:ext cx="3555464" cy="1277273"/>
          </a:xfrm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  <a:latin typeface="Montpellier Medium" pitchFamily="2" charset="0"/>
              </a:rPr>
              <a:t>Village Départ ouvert </a:t>
            </a:r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le </a:t>
            </a:r>
            <a:r>
              <a:rPr lang="fr-FR" dirty="0" smtClean="0">
                <a:solidFill>
                  <a:schemeClr val="tx2"/>
                </a:solidFill>
                <a:latin typeface="Montpellier Medium" pitchFamily="2" charset="0"/>
              </a:rPr>
              <a:t>mardi </a:t>
            </a:r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22 juillet de </a:t>
            </a:r>
            <a:r>
              <a:rPr lang="fr-FR" dirty="0" smtClean="0">
                <a:solidFill>
                  <a:schemeClr val="tx2"/>
                </a:solidFill>
                <a:latin typeface="Montpellier Medium" pitchFamily="2" charset="0"/>
              </a:rPr>
              <a:t>9h10 </a:t>
            </a:r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à </a:t>
            </a:r>
            <a:r>
              <a:rPr lang="fr-FR" dirty="0" smtClean="0">
                <a:solidFill>
                  <a:schemeClr val="tx2"/>
                </a:solidFill>
                <a:latin typeface="Montpellier Medium" pitchFamily="2" charset="0"/>
              </a:rPr>
              <a:t>12h15</a:t>
            </a:r>
            <a:endParaRPr lang="fr-FR" dirty="0">
              <a:solidFill>
                <a:schemeClr val="tx2"/>
              </a:solidFill>
              <a:latin typeface="Montpellier Medium" pitchFamily="2" charset="0"/>
            </a:endParaRPr>
          </a:p>
          <a:p>
            <a:r>
              <a:rPr lang="fr-FR" dirty="0" smtClean="0">
                <a:solidFill>
                  <a:schemeClr val="tx2"/>
                </a:solidFill>
                <a:latin typeface="Montpellier Medium" pitchFamily="2" charset="0"/>
              </a:rPr>
              <a:t>Dégustations</a:t>
            </a:r>
          </a:p>
          <a:p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A</a:t>
            </a:r>
            <a:r>
              <a:rPr lang="fr-FR" dirty="0" smtClean="0">
                <a:solidFill>
                  <a:schemeClr val="tx2"/>
                </a:solidFill>
                <a:latin typeface="Montpellier Medium" pitchFamily="2" charset="0"/>
              </a:rPr>
              <a:t>nimations</a:t>
            </a:r>
          </a:p>
          <a:p>
            <a:r>
              <a:rPr lang="fr-FR" dirty="0" smtClean="0">
                <a:solidFill>
                  <a:schemeClr val="tx2"/>
                </a:solidFill>
                <a:latin typeface="Montpellier Medium" pitchFamily="2" charset="0"/>
              </a:rPr>
              <a:t>Plus </a:t>
            </a:r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de </a:t>
            </a:r>
            <a:r>
              <a:rPr lang="fr-FR" dirty="0" smtClean="0">
                <a:solidFill>
                  <a:schemeClr val="tx2"/>
                </a:solidFill>
                <a:latin typeface="Montpellier Medium" pitchFamily="2" charset="0"/>
              </a:rPr>
              <a:t>1 000 </a:t>
            </a:r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invités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85"/>
          </p:nvPr>
        </p:nvSpPr>
        <p:spPr>
          <a:xfrm>
            <a:off x="4424988" y="5032664"/>
            <a:ext cx="3340427" cy="1277273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Espace Course : Rencontre d’ambassadeurs et d’anciens coureurs. </a:t>
            </a:r>
          </a:p>
          <a:p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Studio </a:t>
            </a:r>
            <a:r>
              <a:rPr lang="fr-FR" dirty="0" smtClean="0">
                <a:solidFill>
                  <a:schemeClr val="tx2"/>
                </a:solidFill>
                <a:latin typeface="Montpellier Medium" pitchFamily="2" charset="0"/>
              </a:rPr>
              <a:t>Photos</a:t>
            </a:r>
            <a:endParaRPr lang="fr-FR" dirty="0">
              <a:solidFill>
                <a:schemeClr val="tx2"/>
              </a:solidFill>
              <a:latin typeface="Montpellier Medium" pitchFamily="2" charset="0"/>
            </a:endParaRPr>
          </a:p>
          <a:p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Podium signature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86"/>
          </p:nvPr>
        </p:nvSpPr>
        <p:spPr>
          <a:xfrm>
            <a:off x="8128821" y="5032664"/>
            <a:ext cx="3779442" cy="1262782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Paddock équipe : Une immersion au cœur du monde des coureurs </a:t>
            </a:r>
          </a:p>
          <a:p>
            <a:r>
              <a:rPr lang="fr-FR" dirty="0">
                <a:solidFill>
                  <a:schemeClr val="tx2"/>
                </a:solidFill>
                <a:latin typeface="Montpellier Medium" pitchFamily="2" charset="0"/>
              </a:rPr>
              <a:t>Podium Village : Assistez à la cérémonie officiels en présence de Christian Prudhomme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11177" y="859287"/>
            <a:ext cx="11187113" cy="709288"/>
          </a:xfrm>
        </p:spPr>
        <p:txBody>
          <a:bodyPr/>
          <a:lstStyle/>
          <a:p>
            <a:r>
              <a:rPr lang="fr-FR" dirty="0" smtClean="0"/>
              <a:t>Site de Départ et village du Tour de France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90"/>
          </p:nvPr>
        </p:nvSpPr>
        <p:spPr>
          <a:xfrm>
            <a:off x="511176" y="365948"/>
            <a:ext cx="1977639" cy="223066"/>
          </a:xfrm>
        </p:spPr>
        <p:txBody>
          <a:bodyPr/>
          <a:lstStyle/>
          <a:p>
            <a:pPr algn="l"/>
            <a:r>
              <a:rPr lang="fr-FR" dirty="0" smtClean="0"/>
              <a:t>Tour de France Montpellier 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2" name="Espace réservé pour une image  11"/>
          <p:cNvPicPr>
            <a:picLocks noGrp="1" noChangeAspect="1"/>
          </p:cNvPicPr>
          <p:nvPr>
            <p:ph type="pic" sz="quarter" idx="94"/>
          </p:nvPr>
        </p:nvPicPr>
        <p:blipFill>
          <a:blip r:embed="rId2"/>
          <a:srcRect l="3904" r="3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Espace réservé pour une image  12"/>
          <p:cNvPicPr>
            <a:picLocks noGrp="1" noChangeAspect="1"/>
          </p:cNvPicPr>
          <p:nvPr>
            <p:ph type="pic" sz="quarter" idx="95"/>
          </p:nvPr>
        </p:nvPicPr>
        <p:blipFill>
          <a:blip r:embed="rId3"/>
          <a:srcRect l="4627" r="462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Espace réservé pour une image  17"/>
          <p:cNvPicPr>
            <a:picLocks noGrp="1" noChangeAspect="1"/>
          </p:cNvPicPr>
          <p:nvPr>
            <p:ph type="pic" sz="quarter" idx="96"/>
          </p:nvPr>
        </p:nvPicPr>
        <p:blipFill>
          <a:blip r:embed="rId4"/>
          <a:srcRect l="6249" r="624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659396" y="1202268"/>
            <a:ext cx="6141631" cy="96992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Esplanade de l’Europe 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Village du Tour de France – sur accréditations et invitations</a:t>
            </a:r>
          </a:p>
          <a:p>
            <a:r>
              <a:rPr lang="fr-FR" sz="1400" dirty="0" smtClean="0"/>
              <a:t>Le site de départ sera ouvert et libre accessible au public dès 8h40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177" y="859287"/>
            <a:ext cx="11561487" cy="373469"/>
          </a:xfrm>
        </p:spPr>
        <p:txBody>
          <a:bodyPr/>
          <a:lstStyle/>
          <a:p>
            <a:r>
              <a:rPr lang="fr-FR" dirty="0" smtClean="0"/>
              <a:t>Plan site de départ et Village du Tour de France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71"/>
          </p:nvPr>
        </p:nvSpPr>
        <p:spPr>
          <a:xfrm>
            <a:off x="511176" y="365948"/>
            <a:ext cx="2003287" cy="223066"/>
          </a:xfrm>
        </p:spPr>
        <p:txBody>
          <a:bodyPr/>
          <a:lstStyle/>
          <a:p>
            <a:pPr algn="l"/>
            <a:r>
              <a:rPr lang="fr-FR" dirty="0"/>
              <a:t>Tour de France Montpellier 2025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7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268760"/>
            <a:ext cx="10225136" cy="4126767"/>
          </a:xfrm>
        </p:spPr>
      </p:pic>
      <p:sp>
        <p:nvSpPr>
          <p:cNvPr id="7" name="Espace réservé du texte 6"/>
          <p:cNvSpPr txBox="1">
            <a:spLocks/>
          </p:cNvSpPr>
          <p:nvPr/>
        </p:nvSpPr>
        <p:spPr>
          <a:xfrm>
            <a:off x="1758480" y="5973480"/>
            <a:ext cx="4320479" cy="460527"/>
          </a:xfrm>
          <a:prstGeom prst="rect">
            <a:avLst/>
          </a:prstGeom>
        </p:spPr>
        <p:txBody>
          <a:bodyPr/>
          <a:lstStyle>
            <a:lvl1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2000" kern="1200">
                <a:solidFill>
                  <a:schemeClr val="tx2"/>
                </a:solidFill>
                <a:latin typeface="Montpellier Medium" pitchFamily="2" charset="0"/>
                <a:ea typeface="+mn-ea"/>
                <a:cs typeface="+mn-cs"/>
              </a:defRPr>
            </a:lvl1pPr>
            <a:lvl2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Podium présentation équipes</a:t>
            </a:r>
          </a:p>
        </p:txBody>
      </p:sp>
      <p:sp>
        <p:nvSpPr>
          <p:cNvPr id="5" name="Triangle isocèle 4"/>
          <p:cNvSpPr/>
          <p:nvPr/>
        </p:nvSpPr>
        <p:spPr>
          <a:xfrm>
            <a:off x="6895259" y="6038640"/>
            <a:ext cx="468052" cy="330207"/>
          </a:xfrm>
          <a:prstGeom prst="triangl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8" name="Espace réservé du texte 6"/>
          <p:cNvSpPr txBox="1">
            <a:spLocks/>
          </p:cNvSpPr>
          <p:nvPr/>
        </p:nvSpPr>
        <p:spPr>
          <a:xfrm>
            <a:off x="7356141" y="6010479"/>
            <a:ext cx="3780419" cy="431712"/>
          </a:xfrm>
          <a:prstGeom prst="rect">
            <a:avLst/>
          </a:prstGeom>
        </p:spPr>
        <p:txBody>
          <a:bodyPr/>
          <a:lstStyle>
            <a:lvl1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2000" kern="1200">
                <a:solidFill>
                  <a:schemeClr val="tx2"/>
                </a:solidFill>
                <a:latin typeface="Montpellier Medium" pitchFamily="2" charset="0"/>
                <a:ea typeface="+mn-ea"/>
                <a:cs typeface="+mn-cs"/>
              </a:defRPr>
            </a:lvl1pPr>
            <a:lvl2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Village du tour de France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1062611" y="6024647"/>
            <a:ext cx="650933" cy="24184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3295590" y="6727129"/>
            <a:ext cx="9001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Espace réservé du texte 6"/>
          <p:cNvSpPr txBox="1">
            <a:spLocks/>
          </p:cNvSpPr>
          <p:nvPr/>
        </p:nvSpPr>
        <p:spPr>
          <a:xfrm>
            <a:off x="4223493" y="6496865"/>
            <a:ext cx="5732106" cy="460527"/>
          </a:xfrm>
          <a:prstGeom prst="rect">
            <a:avLst/>
          </a:prstGeom>
        </p:spPr>
        <p:txBody>
          <a:bodyPr/>
          <a:lstStyle>
            <a:lvl1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2000" kern="1200">
                <a:solidFill>
                  <a:schemeClr val="tx2"/>
                </a:solidFill>
                <a:latin typeface="Montpellier Medium" pitchFamily="2" charset="0"/>
                <a:ea typeface="+mn-ea"/>
                <a:cs typeface="+mn-cs"/>
              </a:defRPr>
            </a:lvl1pPr>
            <a:lvl2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Parcours convois caravane et Peloton</a:t>
            </a:r>
          </a:p>
        </p:txBody>
      </p:sp>
      <p:sp>
        <p:nvSpPr>
          <p:cNvPr id="14" name="Espace réservé du texte 6"/>
          <p:cNvSpPr txBox="1">
            <a:spLocks/>
          </p:cNvSpPr>
          <p:nvPr/>
        </p:nvSpPr>
        <p:spPr>
          <a:xfrm>
            <a:off x="136525" y="5470018"/>
            <a:ext cx="11936139" cy="460527"/>
          </a:xfrm>
          <a:prstGeom prst="rect">
            <a:avLst/>
          </a:prstGeom>
        </p:spPr>
        <p:txBody>
          <a:bodyPr/>
          <a:lstStyle>
            <a:lvl1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2000" kern="1200">
                <a:solidFill>
                  <a:schemeClr val="tx2"/>
                </a:solidFill>
                <a:latin typeface="Montpellier Medium" pitchFamily="2" charset="0"/>
                <a:ea typeface="+mn-ea"/>
                <a:cs typeface="+mn-cs"/>
              </a:defRPr>
            </a:lvl1pPr>
            <a:lvl2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Les trottoirs rue de Rhodes demeurent dégagés et les commerces accessibles à pieds</a:t>
            </a:r>
          </a:p>
        </p:txBody>
      </p:sp>
    </p:spTree>
    <p:extLst>
      <p:ext uri="{BB962C8B-B14F-4D97-AF65-F5344CB8AC3E}">
        <p14:creationId xmlns:p14="http://schemas.microsoft.com/office/powerpoint/2010/main" val="36379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DCFDD7D8-1132-0610-A010-4FF17CACDC7A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216875" y="5508946"/>
            <a:ext cx="1924509" cy="584775"/>
          </a:xfrm>
        </p:spPr>
        <p:txBody>
          <a:bodyPr/>
          <a:lstStyle/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E3C7370E-9C65-0120-42F3-E115ECCB9758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F24A1-AB82-3693-DFE0-5722A0C70293}"/>
              </a:ext>
            </a:extLst>
          </p:cNvPr>
          <p:cNvSpPr/>
          <p:nvPr/>
        </p:nvSpPr>
        <p:spPr>
          <a:xfrm>
            <a:off x="1792765" y="778160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56B87-7B9E-DB43-136E-53580287C7B7}"/>
              </a:ext>
            </a:extLst>
          </p:cNvPr>
          <p:cNvSpPr/>
          <p:nvPr/>
        </p:nvSpPr>
        <p:spPr>
          <a:xfrm>
            <a:off x="1796270" y="2673894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0126F-47A2-7413-6153-96776D3CC2EC}"/>
              </a:ext>
            </a:extLst>
          </p:cNvPr>
          <p:cNvSpPr/>
          <p:nvPr/>
        </p:nvSpPr>
        <p:spPr>
          <a:xfrm>
            <a:off x="1796270" y="4569628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F0FF4-B292-239A-D448-B49648C0FC4C}"/>
              </a:ext>
            </a:extLst>
          </p:cNvPr>
          <p:cNvSpPr/>
          <p:nvPr/>
        </p:nvSpPr>
        <p:spPr>
          <a:xfrm>
            <a:off x="11323498" y="0"/>
            <a:ext cx="868502" cy="685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0" name="Espace réservé pour une image  19"/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22" name="Espace réservé pour une image  21"/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56" name="Espace réservé pour une image  55"/>
          <p:cNvSpPr>
            <a:spLocks noGrp="1"/>
          </p:cNvSpPr>
          <p:nvPr>
            <p:ph type="pic" sz="quarter" idx="66"/>
          </p:nvPr>
        </p:nvSpPr>
        <p:spPr/>
      </p:sp>
      <p:sp>
        <p:nvSpPr>
          <p:cNvPr id="57" name="Espace réservé pour une image  56"/>
          <p:cNvSpPr>
            <a:spLocks noGrp="1"/>
          </p:cNvSpPr>
          <p:nvPr>
            <p:ph type="pic" sz="quarter" idx="78"/>
          </p:nvPr>
        </p:nvSpPr>
        <p:spPr/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72" y="2692"/>
            <a:ext cx="9820042" cy="681392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F7B9BE34-9F3F-F793-6B35-44915500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512676"/>
            <a:ext cx="10515600" cy="1325563"/>
          </a:xfrm>
        </p:spPr>
        <p:txBody>
          <a:bodyPr/>
          <a:lstStyle/>
          <a:p>
            <a:r>
              <a:rPr lang="fr-FR" dirty="0" smtClean="0"/>
              <a:t>Programmation Esplanade de l'Europe </a:t>
            </a:r>
            <a:endParaRPr lang="fr-FR" dirty="0"/>
          </a:p>
        </p:txBody>
      </p:sp>
      <p:sp>
        <p:nvSpPr>
          <p:cNvPr id="21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1454129" y="1462955"/>
            <a:ext cx="2809896" cy="750568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Site de Départ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Grand public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6549506" y="1592796"/>
            <a:ext cx="3650950" cy="750568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Village du Tour de France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Accès réservés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590030" y="2063676"/>
            <a:ext cx="5959476" cy="4752945"/>
          </a:xfrm>
          <a:prstGeom prst="rect">
            <a:avLst/>
          </a:prstGeom>
        </p:spPr>
        <p:txBody>
          <a:bodyPr/>
          <a:lstStyle/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8h40 : Début du programme, diffusion des informations sur 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l’étape du jour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9h-10h10 : Alternance entre animations proposées par nos 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partenaires et opérations associant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 collectivité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9h20-9h25 : Présentation des 8 Continental Cadets - Juniors 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sur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 podium</a:t>
            </a:r>
          </a:p>
          <a:p>
            <a:r>
              <a:rPr lang="fr-FR" sz="1400" dirty="0">
                <a:solidFill>
                  <a:srgbClr val="0356F2"/>
                </a:solidFill>
                <a:latin typeface="+mn-lt"/>
              </a:rPr>
              <a:t>9h40-9h50 : Temps officiel avec Monsieur le Maire : Coup </a:t>
            </a:r>
            <a:endParaRPr lang="fr-FR" sz="1400" dirty="0" smtClean="0">
              <a:solidFill>
                <a:srgbClr val="0356F2"/>
              </a:solidFill>
              <a:latin typeface="+mn-lt"/>
            </a:endParaRPr>
          </a:p>
          <a:p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d'envoi </a:t>
            </a:r>
            <a:r>
              <a:rPr lang="fr-FR" sz="1400" dirty="0">
                <a:solidFill>
                  <a:srgbClr val="0356F2"/>
                </a:solidFill>
                <a:latin typeface="+mn-lt"/>
              </a:rPr>
              <a:t>de la matinée</a:t>
            </a:r>
          </a:p>
          <a:p>
            <a:r>
              <a:rPr lang="fr-FR" sz="1400" dirty="0">
                <a:solidFill>
                  <a:srgbClr val="0356F2"/>
                </a:solidFill>
                <a:latin typeface="+mn-lt"/>
              </a:rPr>
              <a:t>10h10-10h35 : Départ de la Caravane publicitaire</a:t>
            </a:r>
          </a:p>
          <a:p>
            <a:r>
              <a:rPr lang="fr-FR" sz="1400" dirty="0">
                <a:solidFill>
                  <a:srgbClr val="0356F2"/>
                </a:solidFill>
                <a:latin typeface="+mn-lt"/>
              </a:rPr>
              <a:t>10h35-10h45 : Présentation des 8 lauréats de la Dictée du </a:t>
            </a:r>
            <a:endParaRPr lang="fr-FR" sz="1400" dirty="0" smtClean="0">
              <a:solidFill>
                <a:srgbClr val="0356F2"/>
              </a:solidFill>
              <a:latin typeface="+mn-lt"/>
            </a:endParaRPr>
          </a:p>
          <a:p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Tour </a:t>
            </a:r>
            <a:r>
              <a:rPr lang="fr-FR" sz="1400" dirty="0">
                <a:solidFill>
                  <a:srgbClr val="0356F2"/>
                </a:solidFill>
                <a:latin typeface="+mn-lt"/>
              </a:rPr>
              <a:t>sur le </a:t>
            </a:r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podium (école </a:t>
            </a:r>
            <a:r>
              <a:rPr lang="fr-FR" sz="1400" dirty="0" err="1" smtClean="0">
                <a:solidFill>
                  <a:srgbClr val="0356F2"/>
                </a:solidFill>
                <a:latin typeface="+mn-lt"/>
              </a:rPr>
              <a:t>Kurozawa</a:t>
            </a:r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 et Curie)</a:t>
            </a:r>
            <a:endParaRPr lang="fr-FR" sz="1400" dirty="0">
              <a:solidFill>
                <a:srgbClr val="0356F2"/>
              </a:solidFill>
              <a:latin typeface="+mn-lt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10h55-11h : présentation des coureurs, opération « Casques 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LCL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» avec remise par un ambassadeur LCL d’un casque à 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jeunes d’une école de cyclisme</a:t>
            </a:r>
          </a:p>
          <a:p>
            <a:r>
              <a:rPr lang="fr-FR" sz="1400" dirty="0">
                <a:solidFill>
                  <a:srgbClr val="0356F2"/>
                </a:solidFill>
                <a:latin typeface="+mn-lt"/>
              </a:rPr>
              <a:t>11h-12h : Défilé de tous les coureurs par équipe sur le podium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12h05 : Mise en place sur la ligne de départ des porteurs de 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maillots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distinctifs </a:t>
            </a:r>
          </a:p>
          <a:p>
            <a:r>
              <a:rPr lang="fr-FR" sz="1400" dirty="0">
                <a:solidFill>
                  <a:srgbClr val="0356F2"/>
                </a:solidFill>
                <a:latin typeface="+mn-lt"/>
              </a:rPr>
              <a:t>12h07 : Photo officielle en présence des élus devant les </a:t>
            </a:r>
            <a:endParaRPr lang="fr-FR" sz="1400" dirty="0" smtClean="0">
              <a:solidFill>
                <a:srgbClr val="0356F2"/>
              </a:solidFill>
              <a:latin typeface="+mn-lt"/>
            </a:endParaRPr>
          </a:p>
          <a:p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porteurs </a:t>
            </a:r>
            <a:r>
              <a:rPr lang="fr-FR" sz="1400" dirty="0">
                <a:solidFill>
                  <a:srgbClr val="0356F2"/>
                </a:solidFill>
                <a:latin typeface="+mn-lt"/>
              </a:rPr>
              <a:t>des maillots distinctifs </a:t>
            </a:r>
          </a:p>
          <a:p>
            <a:r>
              <a:rPr lang="fr-FR" sz="1400" dirty="0">
                <a:solidFill>
                  <a:srgbClr val="0356F2"/>
                </a:solidFill>
                <a:latin typeface="+mn-lt"/>
              </a:rPr>
              <a:t>12h10 : Départ fictif de l'étape</a:t>
            </a:r>
          </a:p>
          <a:p>
            <a:r>
              <a:rPr lang="fr-FR" sz="1400" dirty="0"/>
              <a:t> </a:t>
            </a:r>
          </a:p>
        </p:txBody>
      </p:sp>
      <p:sp>
        <p:nvSpPr>
          <p:cNvPr id="27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6557890" y="2485469"/>
            <a:ext cx="4765608" cy="2527707"/>
          </a:xfrm>
          <a:prstGeom prst="rect">
            <a:avLst/>
          </a:prstGeom>
        </p:spPr>
        <p:txBody>
          <a:bodyPr/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 cœur du Village du 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Tour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9h10 : Ouverture du Village</a:t>
            </a:r>
          </a:p>
          <a:p>
            <a:r>
              <a:rPr lang="fr-FR" sz="1400" dirty="0">
                <a:solidFill>
                  <a:srgbClr val="0356F2"/>
                </a:solidFill>
                <a:latin typeface="+mn-lt"/>
              </a:rPr>
              <a:t>10h40 : Cérémonie officielle sur le </a:t>
            </a:r>
            <a:endParaRPr lang="fr-FR" sz="1400" dirty="0" smtClean="0">
              <a:solidFill>
                <a:srgbClr val="0356F2"/>
              </a:solidFill>
              <a:latin typeface="+mn-lt"/>
            </a:endParaRPr>
          </a:p>
          <a:p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podium </a:t>
            </a:r>
            <a:r>
              <a:rPr lang="fr-FR" sz="1400" dirty="0">
                <a:solidFill>
                  <a:srgbClr val="0356F2"/>
                </a:solidFill>
                <a:latin typeface="+mn-lt"/>
              </a:rPr>
              <a:t>du village en présence des élus avec </a:t>
            </a:r>
            <a:endParaRPr lang="fr-FR" sz="1400" dirty="0" smtClean="0">
              <a:solidFill>
                <a:srgbClr val="0356F2"/>
              </a:solidFill>
              <a:latin typeface="+mn-lt"/>
            </a:endParaRPr>
          </a:p>
          <a:p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Christian </a:t>
            </a:r>
            <a:r>
              <a:rPr lang="fr-FR" sz="1400" dirty="0">
                <a:solidFill>
                  <a:srgbClr val="0356F2"/>
                </a:solidFill>
                <a:latin typeface="+mn-lt"/>
              </a:rPr>
              <a:t>PRUDHOMME (Directeur du Tour) et </a:t>
            </a:r>
            <a:endParaRPr lang="fr-FR" sz="1400" dirty="0" smtClean="0">
              <a:solidFill>
                <a:srgbClr val="0356F2"/>
              </a:solidFill>
              <a:latin typeface="+mn-lt"/>
            </a:endParaRPr>
          </a:p>
          <a:p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Bernard </a:t>
            </a:r>
            <a:r>
              <a:rPr lang="fr-FR" sz="1400" dirty="0">
                <a:solidFill>
                  <a:srgbClr val="0356F2"/>
                </a:solidFill>
                <a:latin typeface="+mn-lt"/>
              </a:rPr>
              <a:t>THEVENET (Ambassadeur du Tour)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12h15 : Fermeture du Village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355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9F24F-5FCE-B718-949B-3BFE4683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3CBD567-407F-97FC-3E94-A40C5ABD08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42" r="42"/>
          <a:stretch/>
        </p:blipFill>
        <p:spPr>
          <a:xfrm>
            <a:off x="10356" y="7268"/>
            <a:ext cx="12181644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F17B74C-D21D-F910-2EA7-858650DB93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338" y="3186969"/>
            <a:ext cx="10517324" cy="498598"/>
          </a:xfrm>
        </p:spPr>
        <p:txBody>
          <a:bodyPr/>
          <a:lstStyle/>
          <a:p>
            <a:r>
              <a:rPr lang="fr-FR" sz="2800" dirty="0" smtClean="0"/>
              <a:t>La collection </a:t>
            </a:r>
            <a:r>
              <a:rPr lang="fr-FR" sz="2800" i="1" dirty="0" smtClean="0"/>
              <a:t>Tour de France </a:t>
            </a:r>
            <a:r>
              <a:rPr lang="fr-FR" sz="2800" dirty="0" smtClean="0"/>
              <a:t>louis </a:t>
            </a:r>
            <a:r>
              <a:rPr lang="fr-FR" sz="2800" dirty="0" err="1" smtClean="0"/>
              <a:t>nicollin</a:t>
            </a:r>
            <a:endParaRPr 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74F4F-F17E-8FDB-0049-A9E8BB82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608" y="6129300"/>
            <a:ext cx="475482" cy="5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9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82"/>
          </p:nvPr>
        </p:nvSpPr>
        <p:spPr>
          <a:xfrm>
            <a:off x="406983" y="3117911"/>
            <a:ext cx="5361079" cy="1040285"/>
          </a:xfrm>
        </p:spPr>
        <p:txBody>
          <a:bodyPr/>
          <a:lstStyle/>
          <a:p>
            <a:r>
              <a:rPr lang="fr-FR" dirty="0"/>
              <a:t>Mise à l’honneur de 26 pièces rares et emblématiques retraçant l’histoire du Tour de France. </a:t>
            </a:r>
          </a:p>
          <a:p>
            <a:endParaRPr lang="fr-FR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tx2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99"/>
          </p:nvPr>
        </p:nvSpPr>
        <p:spPr>
          <a:xfrm>
            <a:off x="511177" y="2132856"/>
            <a:ext cx="4651374" cy="738664"/>
          </a:xfrm>
        </p:spPr>
        <p:txBody>
          <a:bodyPr/>
          <a:lstStyle/>
          <a:p>
            <a:r>
              <a:rPr lang="fr-FR" dirty="0" smtClean="0"/>
              <a:t>Exposition </a:t>
            </a:r>
            <a:r>
              <a:rPr lang="fr-FR" dirty="0"/>
              <a:t>"La collection Tour de France Louis </a:t>
            </a:r>
            <a:r>
              <a:rPr lang="fr-FR" dirty="0" err="1"/>
              <a:t>Nicollin</a:t>
            </a:r>
            <a:r>
              <a:rPr lang="fr-FR" dirty="0"/>
              <a:t>" du 10 juillet au 1er </a:t>
            </a:r>
            <a:r>
              <a:rPr lang="fr-FR" dirty="0" smtClean="0"/>
              <a:t>août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1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11176" y="859287"/>
            <a:ext cx="4900748" cy="775597"/>
          </a:xfrm>
        </p:spPr>
        <p:txBody>
          <a:bodyPr/>
          <a:lstStyle/>
          <a:p>
            <a:r>
              <a:rPr lang="fr-FR" dirty="0"/>
              <a:t>Exposition Louis </a:t>
            </a:r>
            <a:r>
              <a:rPr lang="fr-FR" dirty="0" err="1"/>
              <a:t>Nicollin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0"/>
          </p:nvPr>
        </p:nvSpPr>
        <p:spPr/>
        <p:txBody>
          <a:bodyPr/>
          <a:lstStyle/>
          <a:p>
            <a:pPr algn="l"/>
            <a:r>
              <a:rPr lang="fr-FR" smtClean="0"/>
              <a:t>Titre du chapitre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3"/>
          </p:nvPr>
        </p:nvSpPr>
        <p:spPr>
          <a:xfrm>
            <a:off x="511176" y="4045712"/>
            <a:ext cx="4172947" cy="1736757"/>
          </a:xfrm>
        </p:spPr>
        <p:txBody>
          <a:bodyPr/>
          <a:lstStyle/>
          <a:p>
            <a:r>
              <a:rPr lang="pt-BR" dirty="0">
                <a:solidFill>
                  <a:schemeClr val="tx2"/>
                </a:solidFill>
              </a:rPr>
              <a:t>Horaires d’ouverture </a:t>
            </a:r>
            <a:r>
              <a:rPr lang="pt-BR" dirty="0" smtClean="0">
                <a:solidFill>
                  <a:schemeClr val="tx2"/>
                </a:solidFill>
              </a:rPr>
              <a:t>de l’HDV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Lundi </a:t>
            </a:r>
            <a:r>
              <a:rPr lang="pt-BR" dirty="0">
                <a:solidFill>
                  <a:schemeClr val="tx2"/>
                </a:solidFill>
              </a:rPr>
              <a:t>: 8h30-17h30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Mardi </a:t>
            </a:r>
            <a:r>
              <a:rPr lang="pt-BR" dirty="0">
                <a:solidFill>
                  <a:schemeClr val="tx2"/>
                </a:solidFill>
              </a:rPr>
              <a:t>: 8h30-17h30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Mercredi </a:t>
            </a:r>
            <a:r>
              <a:rPr lang="pt-BR" dirty="0">
                <a:solidFill>
                  <a:schemeClr val="tx2"/>
                </a:solidFill>
              </a:rPr>
              <a:t>: 8h30-17h30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Jeudi </a:t>
            </a:r>
            <a:r>
              <a:rPr lang="pt-BR" dirty="0">
                <a:solidFill>
                  <a:schemeClr val="tx2"/>
                </a:solidFill>
              </a:rPr>
              <a:t>: 10h-19h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Vendredi </a:t>
            </a:r>
            <a:r>
              <a:rPr lang="pt-BR" dirty="0">
                <a:solidFill>
                  <a:schemeClr val="tx2"/>
                </a:solidFill>
              </a:rPr>
              <a:t>: 8h30-17h30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/>
                </a:solidFill>
              </a:rPr>
              <a:t> Samedi </a:t>
            </a:r>
            <a:r>
              <a:rPr lang="pt-BR" dirty="0">
                <a:solidFill>
                  <a:schemeClr val="tx2"/>
                </a:solidFill>
              </a:rPr>
              <a:t>et Dimanche : </a:t>
            </a:r>
            <a:r>
              <a:rPr lang="pt-BR" dirty="0" smtClean="0">
                <a:solidFill>
                  <a:schemeClr val="tx2"/>
                </a:solidFill>
              </a:rPr>
              <a:t>fermé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15" name="Espace réservé pour une image  14"/>
          <p:cNvPicPr>
            <a:picLocks noGrp="1" noChangeAspect="1"/>
          </p:cNvPicPr>
          <p:nvPr>
            <p:ph type="pic" sz="quarter" idx="127"/>
          </p:nvPr>
        </p:nvPicPr>
        <p:blipFill>
          <a:blip r:embed="rId2"/>
          <a:srcRect l="942" r="942"/>
          <a:stretch>
            <a:fillRect/>
          </a:stretch>
        </p:blipFill>
        <p:spPr>
          <a:xfrm>
            <a:off x="5786234" y="589014"/>
            <a:ext cx="5437900" cy="5551436"/>
          </a:xfrm>
          <a:prstGeom prst="rect">
            <a:avLst/>
          </a:prstGeom>
        </p:spPr>
      </p:pic>
      <p:sp>
        <p:nvSpPr>
          <p:cNvPr id="9" name="Espace réservé du texte 1"/>
          <p:cNvSpPr txBox="1">
            <a:spLocks/>
          </p:cNvSpPr>
          <p:nvPr/>
        </p:nvSpPr>
        <p:spPr>
          <a:xfrm>
            <a:off x="575968" y="1728275"/>
            <a:ext cx="5023111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8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  <a:lvl2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dirty="0" smtClean="0"/>
              <a:t>Hôtel de Ville – Salle Danielle Mitterrand</a:t>
            </a:r>
          </a:p>
        </p:txBody>
      </p:sp>
    </p:spTree>
    <p:extLst>
      <p:ext uri="{BB962C8B-B14F-4D97-AF65-F5344CB8AC3E}">
        <p14:creationId xmlns:p14="http://schemas.microsoft.com/office/powerpoint/2010/main" val="3650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9F24F-5FCE-B718-949B-3BFE4683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3CBD567-407F-97FC-3E94-A40C5ABD08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42" r="42"/>
          <a:stretch/>
        </p:blipFill>
        <p:spPr>
          <a:xfrm>
            <a:off x="10356" y="7268"/>
            <a:ext cx="12181644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F17B74C-D21D-F910-2EA7-858650DB93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338" y="3186969"/>
            <a:ext cx="10517324" cy="498598"/>
          </a:xfrm>
        </p:spPr>
        <p:txBody>
          <a:bodyPr/>
          <a:lstStyle/>
          <a:p>
            <a:r>
              <a:rPr lang="fr-FR" sz="2800" dirty="0" smtClean="0"/>
              <a:t>Une mobilisation générale des services</a:t>
            </a:r>
            <a:endParaRPr 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74F4F-F17E-8FDB-0049-A9E8BB82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608" y="6129300"/>
            <a:ext cx="475482" cy="5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DCFDD7D8-1132-0610-A010-4FF17CACDC7A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216875" y="5508946"/>
            <a:ext cx="1924509" cy="584775"/>
          </a:xfrm>
        </p:spPr>
        <p:txBody>
          <a:bodyPr/>
          <a:lstStyle/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E3C7370E-9C65-0120-42F3-E115ECCB9758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F24A1-AB82-3693-DFE0-5722A0C70293}"/>
              </a:ext>
            </a:extLst>
          </p:cNvPr>
          <p:cNvSpPr/>
          <p:nvPr/>
        </p:nvSpPr>
        <p:spPr>
          <a:xfrm>
            <a:off x="1792765" y="778160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56B87-7B9E-DB43-136E-53580287C7B7}"/>
              </a:ext>
            </a:extLst>
          </p:cNvPr>
          <p:cNvSpPr/>
          <p:nvPr/>
        </p:nvSpPr>
        <p:spPr>
          <a:xfrm>
            <a:off x="1796270" y="2673894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0126F-47A2-7413-6153-96776D3CC2EC}"/>
              </a:ext>
            </a:extLst>
          </p:cNvPr>
          <p:cNvSpPr/>
          <p:nvPr/>
        </p:nvSpPr>
        <p:spPr>
          <a:xfrm>
            <a:off x="1796270" y="4569628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F0FF4-B292-239A-D448-B49648C0FC4C}"/>
              </a:ext>
            </a:extLst>
          </p:cNvPr>
          <p:cNvSpPr/>
          <p:nvPr/>
        </p:nvSpPr>
        <p:spPr>
          <a:xfrm>
            <a:off x="11323498" y="0"/>
            <a:ext cx="868502" cy="685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0" name="Espace réservé pour une image  19"/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22" name="Espace réservé pour une image  21"/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56" name="Espace réservé pour une image  55"/>
          <p:cNvSpPr>
            <a:spLocks noGrp="1"/>
          </p:cNvSpPr>
          <p:nvPr>
            <p:ph type="pic" sz="quarter" idx="66"/>
          </p:nvPr>
        </p:nvSpPr>
        <p:spPr/>
      </p:sp>
      <p:sp>
        <p:nvSpPr>
          <p:cNvPr id="57" name="Espace réservé pour une image  56"/>
          <p:cNvSpPr>
            <a:spLocks noGrp="1"/>
          </p:cNvSpPr>
          <p:nvPr>
            <p:ph type="pic" sz="quarter" idx="78"/>
          </p:nvPr>
        </p:nvSpPr>
        <p:spPr/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56" y="0"/>
            <a:ext cx="9820042" cy="681392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F7B9BE34-9F3F-F793-6B35-44915500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29535"/>
            <a:ext cx="10009112" cy="1325563"/>
          </a:xfrm>
        </p:spPr>
        <p:txBody>
          <a:bodyPr/>
          <a:lstStyle/>
          <a:p>
            <a:r>
              <a:rPr lang="fr-FR" dirty="0" smtClean="0"/>
              <a:t>Mobilisation</a:t>
            </a:r>
            <a:br>
              <a:rPr lang="fr-FR" dirty="0" smtClean="0"/>
            </a:br>
            <a:r>
              <a:rPr lang="fr-FR" dirty="0" smtClean="0"/>
              <a:t>générale</a:t>
            </a:r>
            <a:endParaRPr lang="fr-FR" dirty="0"/>
          </a:p>
        </p:txBody>
      </p:sp>
      <p:sp>
        <p:nvSpPr>
          <p:cNvPr id="17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1563348" y="1450162"/>
            <a:ext cx="5343540" cy="4251037"/>
          </a:xfrm>
          <a:prstGeom prst="rect">
            <a:avLst/>
          </a:prstGeom>
        </p:spPr>
        <p:txBody>
          <a:bodyPr/>
          <a:lstStyle/>
          <a:p>
            <a:r>
              <a:rPr lang="fr-FR" b="1" dirty="0"/>
              <a:t>Mardi 22 juillet</a:t>
            </a:r>
          </a:p>
          <a:p>
            <a:pPr marL="0" indent="0">
              <a:buNone/>
            </a:pP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Ville de Montpellier 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Montpellier Méditerranée Métropole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Montferrier-sur-Lez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Prades-le-Lez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Préfecture, DIPN, Département, SDIS 34, Gendarmerie…</a:t>
            </a:r>
          </a:p>
          <a:p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TaM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CCI Hérault</a:t>
            </a:r>
          </a:p>
          <a:p>
            <a:r>
              <a:rPr lang="fr-FR" sz="1400" dirty="0">
                <a:solidFill>
                  <a:srgbClr val="0356F2"/>
                </a:solidFill>
                <a:latin typeface="+mn-lt"/>
              </a:rPr>
              <a:t>C</a:t>
            </a:r>
            <a:r>
              <a:rPr lang="fr-FR" sz="1400" dirty="0" smtClean="0">
                <a:solidFill>
                  <a:srgbClr val="0356F2"/>
                </a:solidFill>
                <a:latin typeface="+mn-lt"/>
              </a:rPr>
              <a:t>ommerçants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Office de Tourisme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118" y="643602"/>
            <a:ext cx="4316323" cy="5676841"/>
          </a:xfrm>
          <a:prstGeom prst="rect">
            <a:avLst/>
          </a:prstGeom>
        </p:spPr>
      </p:pic>
      <p:sp>
        <p:nvSpPr>
          <p:cNvPr id="24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6996100" y="6289288"/>
            <a:ext cx="4327398" cy="298073"/>
          </a:xfrm>
          <a:prstGeom prst="rect">
            <a:avLst/>
          </a:prstGeom>
        </p:spPr>
        <p:txBody>
          <a:bodyPr/>
          <a:lstStyle/>
          <a:p>
            <a:r>
              <a:rPr lang="fr-FR" sz="1400" b="1" dirty="0" smtClean="0"/>
              <a:t>Affichage ESPACE PUBLIC 202 PANNEAUX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28368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DCFDD7D8-1132-0610-A010-4FF17CACDC7A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216875" y="5508946"/>
            <a:ext cx="1924509" cy="584775"/>
          </a:xfrm>
        </p:spPr>
        <p:txBody>
          <a:bodyPr/>
          <a:lstStyle/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E3C7370E-9C65-0120-42F3-E115ECCB9758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F24A1-AB82-3693-DFE0-5722A0C70293}"/>
              </a:ext>
            </a:extLst>
          </p:cNvPr>
          <p:cNvSpPr/>
          <p:nvPr/>
        </p:nvSpPr>
        <p:spPr>
          <a:xfrm>
            <a:off x="1792765" y="778160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56B87-7B9E-DB43-136E-53580287C7B7}"/>
              </a:ext>
            </a:extLst>
          </p:cNvPr>
          <p:cNvSpPr/>
          <p:nvPr/>
        </p:nvSpPr>
        <p:spPr>
          <a:xfrm>
            <a:off x="1796270" y="2673894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0126F-47A2-7413-6153-96776D3CC2EC}"/>
              </a:ext>
            </a:extLst>
          </p:cNvPr>
          <p:cNvSpPr/>
          <p:nvPr/>
        </p:nvSpPr>
        <p:spPr>
          <a:xfrm>
            <a:off x="1796270" y="4569628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F0FF4-B292-239A-D448-B49648C0FC4C}"/>
              </a:ext>
            </a:extLst>
          </p:cNvPr>
          <p:cNvSpPr/>
          <p:nvPr/>
        </p:nvSpPr>
        <p:spPr>
          <a:xfrm>
            <a:off x="11323498" y="0"/>
            <a:ext cx="868502" cy="685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0" name="Espace réservé pour une image  19"/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22" name="Espace réservé pour une image  21"/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56" name="Espace réservé pour une image  55"/>
          <p:cNvSpPr>
            <a:spLocks noGrp="1"/>
          </p:cNvSpPr>
          <p:nvPr>
            <p:ph type="pic" sz="quarter" idx="66"/>
          </p:nvPr>
        </p:nvSpPr>
        <p:spPr/>
      </p:sp>
      <p:sp>
        <p:nvSpPr>
          <p:cNvPr id="57" name="Espace réservé pour une image  56"/>
          <p:cNvSpPr>
            <a:spLocks noGrp="1"/>
          </p:cNvSpPr>
          <p:nvPr>
            <p:ph type="pic" sz="quarter" idx="78"/>
          </p:nvPr>
        </p:nvSpPr>
        <p:spPr/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56" y="0"/>
            <a:ext cx="9820042" cy="681392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F7B9BE34-9F3F-F793-6B35-44915500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29535"/>
            <a:ext cx="10033570" cy="1325563"/>
          </a:xfrm>
        </p:spPr>
        <p:txBody>
          <a:bodyPr/>
          <a:lstStyle/>
          <a:p>
            <a:r>
              <a:rPr lang="fr-FR" dirty="0" smtClean="0"/>
              <a:t>Communication</a:t>
            </a:r>
            <a:endParaRPr lang="fr-FR" dirty="0"/>
          </a:p>
        </p:txBody>
      </p:sp>
      <p:sp>
        <p:nvSpPr>
          <p:cNvPr id="17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1518798" y="540115"/>
            <a:ext cx="6017362" cy="1291051"/>
          </a:xfrm>
          <a:prstGeom prst="rect">
            <a:avLst/>
          </a:prstGeom>
        </p:spPr>
        <p:txBody>
          <a:bodyPr/>
          <a:lstStyle/>
          <a:p>
            <a:r>
              <a:rPr lang="fr-FR" b="1" dirty="0" smtClean="0"/>
              <a:t>Boitage dépliant informations grand public</a:t>
            </a:r>
            <a:endParaRPr lang="fr-FR" b="1" dirty="0"/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Rayon de 300m de chaque côté du parcours fictif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Environ 20 000 boites aux lettres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Information spécifique collecte et nettoiement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336" y="488354"/>
            <a:ext cx="94814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7" y="186900"/>
            <a:ext cx="866015" cy="10619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721" y="1729351"/>
            <a:ext cx="3131097" cy="446879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870" y="1729351"/>
            <a:ext cx="3262925" cy="45884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8307" y="6298189"/>
            <a:ext cx="11733693" cy="5796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hlinkClick r:id="rId6"/>
          </p:cNvPr>
          <p:cNvSpPr/>
          <p:nvPr/>
        </p:nvSpPr>
        <p:spPr>
          <a:xfrm>
            <a:off x="598414" y="6309594"/>
            <a:ext cx="10725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356F2"/>
                </a:solidFill>
                <a:hlinkClick r:id="rId6"/>
              </a:rPr>
              <a:t>https://www.montpellier.fr/campagnes/montpellier-ville-etape-du-tour-de-france-2025</a:t>
            </a:r>
            <a:endParaRPr lang="fr-FR" dirty="0">
              <a:solidFill>
                <a:srgbClr val="0356F2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390" y="1705188"/>
            <a:ext cx="3156769" cy="44745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" y="1705188"/>
            <a:ext cx="3168039" cy="44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DCFDD7D8-1132-0610-A010-4FF17CACDC7A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216875" y="5508946"/>
            <a:ext cx="1924509" cy="584775"/>
          </a:xfrm>
        </p:spPr>
        <p:txBody>
          <a:bodyPr/>
          <a:lstStyle/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E3C7370E-9C65-0120-42F3-E115ECCB9758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F24A1-AB82-3693-DFE0-5722A0C70293}"/>
              </a:ext>
            </a:extLst>
          </p:cNvPr>
          <p:cNvSpPr/>
          <p:nvPr/>
        </p:nvSpPr>
        <p:spPr>
          <a:xfrm>
            <a:off x="1792765" y="778160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56B87-7B9E-DB43-136E-53580287C7B7}"/>
              </a:ext>
            </a:extLst>
          </p:cNvPr>
          <p:cNvSpPr/>
          <p:nvPr/>
        </p:nvSpPr>
        <p:spPr>
          <a:xfrm>
            <a:off x="1796270" y="2673894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0126F-47A2-7413-6153-96776D3CC2EC}"/>
              </a:ext>
            </a:extLst>
          </p:cNvPr>
          <p:cNvSpPr/>
          <p:nvPr/>
        </p:nvSpPr>
        <p:spPr>
          <a:xfrm>
            <a:off x="1796270" y="4569628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F0FF4-B292-239A-D448-B49648C0FC4C}"/>
              </a:ext>
            </a:extLst>
          </p:cNvPr>
          <p:cNvSpPr/>
          <p:nvPr/>
        </p:nvSpPr>
        <p:spPr>
          <a:xfrm>
            <a:off x="11323498" y="0"/>
            <a:ext cx="868502" cy="685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0" name="Espace réservé pour une image  19"/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22" name="Espace réservé pour une image  21"/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56" name="Espace réservé pour une image  55"/>
          <p:cNvSpPr>
            <a:spLocks noGrp="1"/>
          </p:cNvSpPr>
          <p:nvPr>
            <p:ph type="pic" sz="quarter" idx="66"/>
          </p:nvPr>
        </p:nvSpPr>
        <p:spPr/>
      </p:sp>
      <p:sp>
        <p:nvSpPr>
          <p:cNvPr id="57" name="Espace réservé pour une image  56"/>
          <p:cNvSpPr>
            <a:spLocks noGrp="1"/>
          </p:cNvSpPr>
          <p:nvPr>
            <p:ph type="pic" sz="quarter" idx="78"/>
          </p:nvPr>
        </p:nvSpPr>
        <p:spPr/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56" y="0"/>
            <a:ext cx="9820042" cy="681392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F7B9BE34-9F3F-F793-6B35-44915500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29535"/>
            <a:ext cx="10009112" cy="1325563"/>
          </a:xfrm>
        </p:spPr>
        <p:txBody>
          <a:bodyPr/>
          <a:lstStyle/>
          <a:p>
            <a:r>
              <a:rPr lang="fr-FR" dirty="0" smtClean="0"/>
              <a:t>Les arrêtés de stationnement </a:t>
            </a:r>
            <a:br>
              <a:rPr lang="fr-FR" dirty="0" smtClean="0"/>
            </a:br>
            <a:r>
              <a:rPr lang="fr-FR" dirty="0" smtClean="0"/>
              <a:t>et circulation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467336" y="488354"/>
            <a:ext cx="94814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7" y="186900"/>
            <a:ext cx="866015" cy="10619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72" y="1455098"/>
            <a:ext cx="3784112" cy="53588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913" y="1455098"/>
            <a:ext cx="3644761" cy="54029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698" y="1455098"/>
            <a:ext cx="3707954" cy="542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DCFDD7D8-1132-0610-A010-4FF17CACDC7A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216875" y="5508946"/>
            <a:ext cx="1924509" cy="584775"/>
          </a:xfrm>
        </p:spPr>
        <p:txBody>
          <a:bodyPr/>
          <a:lstStyle/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E3C7370E-9C65-0120-42F3-E115ECCB9758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F24A1-AB82-3693-DFE0-5722A0C70293}"/>
              </a:ext>
            </a:extLst>
          </p:cNvPr>
          <p:cNvSpPr/>
          <p:nvPr/>
        </p:nvSpPr>
        <p:spPr>
          <a:xfrm>
            <a:off x="1792765" y="778160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56B87-7B9E-DB43-136E-53580287C7B7}"/>
              </a:ext>
            </a:extLst>
          </p:cNvPr>
          <p:cNvSpPr/>
          <p:nvPr/>
        </p:nvSpPr>
        <p:spPr>
          <a:xfrm>
            <a:off x="1796270" y="2673894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0126F-47A2-7413-6153-96776D3CC2EC}"/>
              </a:ext>
            </a:extLst>
          </p:cNvPr>
          <p:cNvSpPr/>
          <p:nvPr/>
        </p:nvSpPr>
        <p:spPr>
          <a:xfrm>
            <a:off x="1796270" y="4569628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F0FF4-B292-239A-D448-B49648C0FC4C}"/>
              </a:ext>
            </a:extLst>
          </p:cNvPr>
          <p:cNvSpPr/>
          <p:nvPr/>
        </p:nvSpPr>
        <p:spPr>
          <a:xfrm>
            <a:off x="11323498" y="0"/>
            <a:ext cx="868502" cy="685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0" name="Espace réservé pour une image  19"/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22" name="Espace réservé pour une image  21"/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56" name="Espace réservé pour une image  55"/>
          <p:cNvSpPr>
            <a:spLocks noGrp="1"/>
          </p:cNvSpPr>
          <p:nvPr>
            <p:ph type="pic" sz="quarter" idx="66"/>
          </p:nvPr>
        </p:nvSpPr>
        <p:spPr/>
      </p:sp>
      <p:sp>
        <p:nvSpPr>
          <p:cNvPr id="57" name="Espace réservé pour une image  56"/>
          <p:cNvSpPr>
            <a:spLocks noGrp="1"/>
          </p:cNvSpPr>
          <p:nvPr>
            <p:ph type="pic" sz="quarter" idx="78"/>
          </p:nvPr>
        </p:nvSpPr>
        <p:spPr/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56" y="0"/>
            <a:ext cx="9820042" cy="681392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F7B9BE34-9F3F-F793-6B35-44915500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29535"/>
            <a:ext cx="10009112" cy="1325563"/>
          </a:xfrm>
        </p:spPr>
        <p:txBody>
          <a:bodyPr/>
          <a:lstStyle/>
          <a:p>
            <a:r>
              <a:rPr lang="fr-FR" dirty="0" smtClean="0"/>
              <a:t>Les arrêtés de stationnement </a:t>
            </a:r>
            <a:br>
              <a:rPr lang="fr-FR" dirty="0" smtClean="0"/>
            </a:br>
            <a:r>
              <a:rPr lang="fr-FR" dirty="0" smtClean="0"/>
              <a:t>et circulation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467336" y="488354"/>
            <a:ext cx="94814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7" y="186900"/>
            <a:ext cx="866015" cy="10619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384" y="1284016"/>
            <a:ext cx="3933823" cy="55739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036" y="1248857"/>
            <a:ext cx="3861412" cy="56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83"/>
          </p:nvPr>
        </p:nvSpPr>
        <p:spPr>
          <a:xfrm>
            <a:off x="1440786" y="1643220"/>
            <a:ext cx="1983462" cy="473976"/>
          </a:xfrm>
        </p:spPr>
        <p:txBody>
          <a:bodyPr/>
          <a:lstStyle/>
          <a:p>
            <a:r>
              <a:rPr lang="fr-FR" dirty="0" smtClean="0"/>
              <a:t>Vélos du Label Ville à vélo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9"/>
          </p:nvPr>
        </p:nvSpPr>
        <p:spPr>
          <a:xfrm>
            <a:off x="1536036" y="960907"/>
            <a:ext cx="477877" cy="477310"/>
          </a:xfrm>
        </p:spPr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2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4"/>
          </p:nvPr>
        </p:nvSpPr>
        <p:spPr>
          <a:xfrm>
            <a:off x="3822532" y="955603"/>
            <a:ext cx="1606336" cy="477310"/>
          </a:xfrm>
        </p:spPr>
        <p:txBody>
          <a:bodyPr>
            <a:normAutofit/>
          </a:bodyPr>
          <a:lstStyle/>
          <a:p>
            <a:r>
              <a:rPr lang="fr-FR" dirty="0" smtClean="0"/>
              <a:t>Stationnement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5"/>
          </p:nvPr>
        </p:nvSpPr>
        <p:spPr>
          <a:xfrm>
            <a:off x="6110656" y="960907"/>
            <a:ext cx="477877" cy="477310"/>
          </a:xfrm>
        </p:spPr>
        <p:txBody>
          <a:bodyPr>
            <a:normAutofit/>
          </a:bodyPr>
          <a:lstStyle/>
          <a:p>
            <a:r>
              <a:rPr lang="fr-FR" sz="1200" dirty="0" smtClean="0"/>
              <a:t>350</a:t>
            </a:r>
            <a:endParaRPr lang="fr-FR" sz="12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6"/>
          </p:nvPr>
        </p:nvSpPr>
        <p:spPr>
          <a:xfrm>
            <a:off x="8078140" y="957814"/>
            <a:ext cx="477877" cy="477310"/>
          </a:xfrm>
        </p:spPr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7"/>
          </p:nvPr>
        </p:nvSpPr>
        <p:spPr>
          <a:xfrm>
            <a:off x="10148049" y="931784"/>
            <a:ext cx="477877" cy="477310"/>
          </a:xfrm>
        </p:spPr>
        <p:txBody>
          <a:bodyPr/>
          <a:lstStyle/>
          <a:p>
            <a:r>
              <a:rPr lang="fr-FR" dirty="0" smtClean="0"/>
              <a:t>83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8"/>
          </p:nvPr>
        </p:nvSpPr>
        <p:spPr>
          <a:xfrm>
            <a:off x="3756569" y="3923207"/>
            <a:ext cx="957822" cy="477310"/>
          </a:xfrm>
        </p:spPr>
        <p:txBody>
          <a:bodyPr/>
          <a:lstStyle/>
          <a:p>
            <a:r>
              <a:rPr lang="fr-FR" dirty="0" smtClean="0"/>
              <a:t>50 000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9"/>
          </p:nvPr>
        </p:nvSpPr>
        <p:spPr>
          <a:xfrm>
            <a:off x="5923991" y="5391056"/>
            <a:ext cx="1066718" cy="477310"/>
          </a:xfrm>
        </p:spPr>
        <p:txBody>
          <a:bodyPr/>
          <a:lstStyle/>
          <a:p>
            <a:r>
              <a:rPr lang="fr-FR" dirty="0" smtClean="0"/>
              <a:t>51 550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20"/>
          </p:nvPr>
        </p:nvSpPr>
        <p:spPr>
          <a:xfrm>
            <a:off x="3753092" y="5391540"/>
            <a:ext cx="477877" cy="477310"/>
          </a:xfrm>
        </p:spPr>
        <p:txBody>
          <a:bodyPr/>
          <a:lstStyle/>
          <a:p>
            <a:r>
              <a:rPr lang="fr-FR" dirty="0" smtClean="0"/>
              <a:t>176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6035219" y="2436382"/>
            <a:ext cx="477877" cy="477310"/>
          </a:xfrm>
        </p:spPr>
        <p:txBody>
          <a:bodyPr/>
          <a:lstStyle/>
          <a:p>
            <a:r>
              <a:rPr lang="fr-FR" dirty="0" smtClean="0"/>
              <a:t>190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2"/>
          </p:nvPr>
        </p:nvSpPr>
        <p:spPr>
          <a:xfrm>
            <a:off x="3720107" y="1637916"/>
            <a:ext cx="1983462" cy="710964"/>
          </a:xfrm>
        </p:spPr>
        <p:txBody>
          <a:bodyPr/>
          <a:lstStyle/>
          <a:p>
            <a:r>
              <a:rPr lang="fr-FR" dirty="0" smtClean="0"/>
              <a:t>1 380 VL</a:t>
            </a:r>
          </a:p>
          <a:p>
            <a:r>
              <a:rPr lang="fr-FR" dirty="0" smtClean="0"/>
              <a:t>63 Poids lourds</a:t>
            </a:r>
          </a:p>
          <a:p>
            <a:r>
              <a:rPr lang="fr-FR" dirty="0" smtClean="0"/>
              <a:t>24 bus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23"/>
          </p:nvPr>
        </p:nvSpPr>
        <p:spPr>
          <a:xfrm>
            <a:off x="5999428" y="1643220"/>
            <a:ext cx="1983462" cy="473976"/>
          </a:xfrm>
        </p:spPr>
        <p:txBody>
          <a:bodyPr/>
          <a:lstStyle/>
          <a:p>
            <a:r>
              <a:rPr lang="fr-FR" dirty="0" smtClean="0"/>
              <a:t>Kilogrammes de glace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24"/>
          </p:nvPr>
        </p:nvSpPr>
        <p:spPr>
          <a:xfrm>
            <a:off x="7982890" y="1611886"/>
            <a:ext cx="1983462" cy="473976"/>
          </a:xfrm>
        </p:spPr>
        <p:txBody>
          <a:bodyPr/>
          <a:lstStyle/>
          <a:p>
            <a:r>
              <a:rPr lang="fr-FR" dirty="0" smtClean="0"/>
              <a:t>kilomètres de barrières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5"/>
          </p:nvPr>
        </p:nvSpPr>
        <p:spPr>
          <a:xfrm>
            <a:off x="10045624" y="1611886"/>
            <a:ext cx="1983462" cy="236988"/>
          </a:xfrm>
        </p:spPr>
        <p:txBody>
          <a:bodyPr/>
          <a:lstStyle/>
          <a:p>
            <a:r>
              <a:rPr lang="fr-FR" dirty="0" smtClean="0"/>
              <a:t>Bacs de collecte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26"/>
          </p:nvPr>
        </p:nvSpPr>
        <p:spPr>
          <a:xfrm>
            <a:off x="3645341" y="4603309"/>
            <a:ext cx="1983462" cy="473976"/>
          </a:xfrm>
        </p:spPr>
        <p:txBody>
          <a:bodyPr/>
          <a:lstStyle/>
          <a:p>
            <a:r>
              <a:rPr lang="fr-FR" dirty="0" smtClean="0"/>
              <a:t>Visiteurs attendus sur le fan park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7"/>
          </p:nvPr>
        </p:nvSpPr>
        <p:spPr>
          <a:xfrm>
            <a:off x="5828741" y="6068946"/>
            <a:ext cx="1983462" cy="473976"/>
          </a:xfrm>
        </p:spPr>
        <p:txBody>
          <a:bodyPr/>
          <a:lstStyle/>
          <a:p>
            <a:r>
              <a:rPr lang="fr-FR" dirty="0" smtClean="0"/>
              <a:t>Mètres de dénivelé positif</a:t>
            </a:r>
            <a:endParaRPr lang="fr-FR" dirty="0"/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28"/>
          </p:nvPr>
        </p:nvSpPr>
        <p:spPr>
          <a:xfrm>
            <a:off x="3650667" y="6069430"/>
            <a:ext cx="1983462" cy="473976"/>
          </a:xfrm>
        </p:spPr>
        <p:txBody>
          <a:bodyPr/>
          <a:lstStyle/>
          <a:p>
            <a:r>
              <a:rPr lang="fr-FR" dirty="0" smtClean="0"/>
              <a:t>Coureurs</a:t>
            </a:r>
          </a:p>
          <a:p>
            <a:r>
              <a:rPr lang="fr-FR" dirty="0" smtClean="0"/>
              <a:t>Dans 22 équipes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5923991" y="3114272"/>
            <a:ext cx="1983462" cy="473976"/>
          </a:xfrm>
        </p:spPr>
        <p:txBody>
          <a:bodyPr/>
          <a:lstStyle/>
          <a:p>
            <a:r>
              <a:rPr lang="fr-FR" dirty="0" smtClean="0"/>
              <a:t>Pays qui diffusent le Tour</a:t>
            </a:r>
            <a:endParaRPr lang="fr-FR" dirty="0"/>
          </a:p>
        </p:txBody>
      </p:sp>
      <p:sp>
        <p:nvSpPr>
          <p:cNvPr id="21" name="Titre 20"/>
          <p:cNvSpPr>
            <a:spLocks noGrp="1"/>
          </p:cNvSpPr>
          <p:nvPr>
            <p:ph type="title"/>
          </p:nvPr>
        </p:nvSpPr>
        <p:spPr>
          <a:xfrm>
            <a:off x="1447281" y="241150"/>
            <a:ext cx="4252675" cy="498598"/>
          </a:xfrm>
        </p:spPr>
        <p:txBody>
          <a:bodyPr/>
          <a:lstStyle/>
          <a:p>
            <a:r>
              <a:rPr lang="fr-FR" dirty="0" smtClean="0"/>
              <a:t>Chiffres clés</a:t>
            </a:r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25" y="2219543"/>
            <a:ext cx="3066030" cy="3988918"/>
          </a:xfrm>
          <a:prstGeom prst="rect">
            <a:avLst/>
          </a:prstGeom>
        </p:spPr>
      </p:pic>
      <p:sp>
        <p:nvSpPr>
          <p:cNvPr id="25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8202548" y="5391056"/>
            <a:ext cx="477877" cy="477310"/>
          </a:xfrm>
        </p:spPr>
        <p:txBody>
          <a:bodyPr/>
          <a:lstStyle/>
          <a:p>
            <a:r>
              <a:rPr lang="fr-FR" dirty="0" smtClean="0"/>
              <a:t>190</a:t>
            </a:r>
            <a:endParaRPr lang="fr-FR" dirty="0"/>
          </a:p>
        </p:txBody>
      </p:sp>
      <p:sp>
        <p:nvSpPr>
          <p:cNvPr id="26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8091320" y="6068946"/>
            <a:ext cx="1983462" cy="473976"/>
          </a:xfrm>
        </p:spPr>
        <p:txBody>
          <a:bodyPr/>
          <a:lstStyle/>
          <a:p>
            <a:r>
              <a:rPr lang="fr-FR" dirty="0" smtClean="0"/>
              <a:t>Pays qui diffusent le Tour</a:t>
            </a:r>
            <a:endParaRPr lang="fr-FR" dirty="0"/>
          </a:p>
        </p:txBody>
      </p:sp>
      <p:sp>
        <p:nvSpPr>
          <p:cNvPr id="27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3810535" y="2473789"/>
            <a:ext cx="477877" cy="477310"/>
          </a:xfrm>
        </p:spPr>
        <p:txBody>
          <a:bodyPr/>
          <a:lstStyle/>
          <a:p>
            <a:r>
              <a:rPr lang="fr-FR" dirty="0" smtClean="0"/>
              <a:t>150</a:t>
            </a:r>
            <a:endParaRPr lang="fr-FR" dirty="0"/>
          </a:p>
        </p:txBody>
      </p:sp>
      <p:sp>
        <p:nvSpPr>
          <p:cNvPr id="28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3699307" y="3151679"/>
            <a:ext cx="1983462" cy="459485"/>
          </a:xfrm>
        </p:spPr>
        <p:txBody>
          <a:bodyPr/>
          <a:lstStyle/>
          <a:p>
            <a:r>
              <a:rPr lang="fr-FR" dirty="0" smtClean="0"/>
              <a:t>Millions de téléspectateurs</a:t>
            </a:r>
            <a:endParaRPr lang="fr-FR" dirty="0"/>
          </a:p>
        </p:txBody>
      </p:sp>
      <p:sp>
        <p:nvSpPr>
          <p:cNvPr id="29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5941037" y="3925419"/>
            <a:ext cx="477877" cy="477310"/>
          </a:xfrm>
        </p:spPr>
        <p:txBody>
          <a:bodyPr/>
          <a:lstStyle/>
          <a:p>
            <a:r>
              <a:rPr lang="fr-FR" dirty="0" smtClean="0"/>
              <a:t>13,5</a:t>
            </a:r>
            <a:endParaRPr lang="fr-FR" dirty="0"/>
          </a:p>
        </p:txBody>
      </p:sp>
      <p:sp>
        <p:nvSpPr>
          <p:cNvPr id="30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5829809" y="4603309"/>
            <a:ext cx="1983462" cy="222497"/>
          </a:xfrm>
        </p:spPr>
        <p:txBody>
          <a:bodyPr/>
          <a:lstStyle/>
          <a:p>
            <a:r>
              <a:rPr lang="fr-FR" dirty="0" smtClean="0"/>
              <a:t>Millions de fans</a:t>
            </a:r>
            <a:endParaRPr lang="fr-FR" dirty="0"/>
          </a:p>
        </p:txBody>
      </p:sp>
      <p:sp>
        <p:nvSpPr>
          <p:cNvPr id="35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10465127" y="5391056"/>
            <a:ext cx="477877" cy="477310"/>
          </a:xfrm>
        </p:spPr>
        <p:txBody>
          <a:bodyPr/>
          <a:lstStyle/>
          <a:p>
            <a:r>
              <a:rPr lang="fr-FR" dirty="0" smtClean="0"/>
              <a:t>95</a:t>
            </a:r>
            <a:endParaRPr lang="fr-FR" dirty="0"/>
          </a:p>
        </p:txBody>
      </p:sp>
      <p:sp>
        <p:nvSpPr>
          <p:cNvPr id="36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10353899" y="6068946"/>
            <a:ext cx="1838101" cy="473976"/>
          </a:xfrm>
        </p:spPr>
        <p:txBody>
          <a:bodyPr/>
          <a:lstStyle/>
          <a:p>
            <a:r>
              <a:rPr lang="fr-FR" dirty="0" smtClean="0"/>
              <a:t>Agents du PSTP engagés</a:t>
            </a:r>
            <a:endParaRPr lang="fr-FR" dirty="0"/>
          </a:p>
        </p:txBody>
      </p:sp>
      <p:sp>
        <p:nvSpPr>
          <p:cNvPr id="33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7635908" y="3921353"/>
            <a:ext cx="692340" cy="477310"/>
          </a:xfrm>
        </p:spPr>
        <p:txBody>
          <a:bodyPr/>
          <a:lstStyle/>
          <a:p>
            <a:r>
              <a:rPr lang="fr-FR" dirty="0" smtClean="0"/>
              <a:t>1 800</a:t>
            </a:r>
            <a:endParaRPr lang="fr-FR" dirty="0"/>
          </a:p>
        </p:txBody>
      </p:sp>
      <p:sp>
        <p:nvSpPr>
          <p:cNvPr id="34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7524680" y="4599243"/>
            <a:ext cx="1983462" cy="222497"/>
          </a:xfrm>
        </p:spPr>
        <p:txBody>
          <a:bodyPr/>
          <a:lstStyle/>
          <a:p>
            <a:r>
              <a:rPr lang="fr-FR" dirty="0" smtClean="0"/>
              <a:t>Lits réservés</a:t>
            </a:r>
            <a:endParaRPr lang="fr-FR" dirty="0"/>
          </a:p>
        </p:txBody>
      </p:sp>
      <p:sp>
        <p:nvSpPr>
          <p:cNvPr id="37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8173390" y="2382872"/>
            <a:ext cx="730922" cy="477310"/>
          </a:xfrm>
        </p:spPr>
        <p:txBody>
          <a:bodyPr/>
          <a:lstStyle/>
          <a:p>
            <a:r>
              <a:rPr lang="fr-FR" dirty="0" smtClean="0"/>
              <a:t>4 500</a:t>
            </a:r>
            <a:endParaRPr lang="fr-FR" dirty="0"/>
          </a:p>
        </p:txBody>
      </p:sp>
      <p:sp>
        <p:nvSpPr>
          <p:cNvPr id="38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8062162" y="3060762"/>
            <a:ext cx="1983462" cy="45948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Personnes en itinérance</a:t>
            </a:r>
            <a:endParaRPr lang="fr-FR" dirty="0"/>
          </a:p>
        </p:txBody>
      </p:sp>
      <p:sp>
        <p:nvSpPr>
          <p:cNvPr id="39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10176950" y="2393863"/>
            <a:ext cx="959609" cy="477310"/>
          </a:xfrm>
        </p:spPr>
        <p:txBody>
          <a:bodyPr/>
          <a:lstStyle/>
          <a:p>
            <a:r>
              <a:rPr lang="fr-FR" dirty="0" smtClean="0"/>
              <a:t>28 000</a:t>
            </a:r>
            <a:endParaRPr lang="fr-FR" dirty="0"/>
          </a:p>
        </p:txBody>
      </p:sp>
      <p:sp>
        <p:nvSpPr>
          <p:cNvPr id="40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10065723" y="3071753"/>
            <a:ext cx="1983462" cy="473976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Policiers, gendarmes pompiers…</a:t>
            </a:r>
            <a:endParaRPr lang="fr-FR" dirty="0"/>
          </a:p>
        </p:txBody>
      </p:sp>
      <p:sp>
        <p:nvSpPr>
          <p:cNvPr id="41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9199072" y="3894781"/>
            <a:ext cx="309070" cy="477310"/>
          </a:xfrm>
        </p:spPr>
        <p:txBody>
          <a:bodyPr/>
          <a:lstStyle/>
          <a:p>
            <a:r>
              <a:rPr lang="fr-FR" dirty="0" smtClean="0"/>
              <a:t>0</a:t>
            </a:r>
            <a:endParaRPr lang="fr-FR" dirty="0"/>
          </a:p>
        </p:txBody>
      </p:sp>
      <p:sp>
        <p:nvSpPr>
          <p:cNvPr id="42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9087844" y="4572671"/>
            <a:ext cx="1377283" cy="459485"/>
          </a:xfrm>
        </p:spPr>
        <p:txBody>
          <a:bodyPr/>
          <a:lstStyle/>
          <a:p>
            <a:r>
              <a:rPr lang="fr-FR" dirty="0" smtClean="0"/>
              <a:t>€ évènement gratuit</a:t>
            </a:r>
            <a:endParaRPr lang="fr-FR" dirty="0"/>
          </a:p>
        </p:txBody>
      </p:sp>
      <p:sp>
        <p:nvSpPr>
          <p:cNvPr id="43" name="Espace réservé du texte 1"/>
          <p:cNvSpPr>
            <a:spLocks noGrp="1"/>
          </p:cNvSpPr>
          <p:nvPr>
            <p:ph type="body" sz="quarter" idx="83"/>
          </p:nvPr>
        </p:nvSpPr>
        <p:spPr>
          <a:xfrm>
            <a:off x="1193476" y="6310808"/>
            <a:ext cx="1983462" cy="222497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Etapes</a:t>
            </a:r>
            <a:endParaRPr lang="fr-FR" dirty="0"/>
          </a:p>
        </p:txBody>
      </p:sp>
      <p:sp>
        <p:nvSpPr>
          <p:cNvPr id="44" name="Espace réservé du texte 2"/>
          <p:cNvSpPr>
            <a:spLocks noGrp="1"/>
          </p:cNvSpPr>
          <p:nvPr>
            <p:ph type="body" sz="quarter" idx="29"/>
          </p:nvPr>
        </p:nvSpPr>
        <p:spPr>
          <a:xfrm>
            <a:off x="1288726" y="5628495"/>
            <a:ext cx="477877" cy="477310"/>
          </a:xfrm>
        </p:spPr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sp>
        <p:nvSpPr>
          <p:cNvPr id="45" name="Espace réservé du texte 11"/>
          <p:cNvSpPr>
            <a:spLocks noGrp="1"/>
          </p:cNvSpPr>
          <p:nvPr>
            <p:ph type="body" sz="quarter" idx="121"/>
          </p:nvPr>
        </p:nvSpPr>
        <p:spPr>
          <a:xfrm>
            <a:off x="10698162" y="3894781"/>
            <a:ext cx="690426" cy="477310"/>
          </a:xfrm>
        </p:spPr>
        <p:txBody>
          <a:bodyPr>
            <a:normAutofit/>
          </a:bodyPr>
          <a:lstStyle/>
          <a:p>
            <a:r>
              <a:rPr lang="fr-FR" dirty="0" smtClean="0"/>
              <a:t>5 000</a:t>
            </a:r>
            <a:endParaRPr lang="fr-FR" dirty="0"/>
          </a:p>
        </p:txBody>
      </p:sp>
      <p:sp>
        <p:nvSpPr>
          <p:cNvPr id="46" name="Espace réservé du texte 19"/>
          <p:cNvSpPr>
            <a:spLocks noGrp="1"/>
          </p:cNvSpPr>
          <p:nvPr>
            <p:ph type="body" sz="quarter" idx="129"/>
          </p:nvPr>
        </p:nvSpPr>
        <p:spPr>
          <a:xfrm>
            <a:off x="10586934" y="4572671"/>
            <a:ext cx="1377283" cy="473976"/>
          </a:xfrm>
        </p:spPr>
        <p:txBody>
          <a:bodyPr/>
          <a:lstStyle/>
          <a:p>
            <a:r>
              <a:rPr lang="fr-FR" dirty="0" smtClean="0"/>
              <a:t>Panneaux de signalisation</a:t>
            </a:r>
            <a:endParaRPr lang="fr-FR" dirty="0"/>
          </a:p>
        </p:txBody>
      </p:sp>
      <p:sp>
        <p:nvSpPr>
          <p:cNvPr id="47" name="Espace réservé du texte 1"/>
          <p:cNvSpPr>
            <a:spLocks noGrp="1"/>
          </p:cNvSpPr>
          <p:nvPr>
            <p:ph type="body" sz="quarter" idx="83"/>
          </p:nvPr>
        </p:nvSpPr>
        <p:spPr>
          <a:xfrm>
            <a:off x="83332" y="4831393"/>
            <a:ext cx="1983462" cy="222497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Kilomètres</a:t>
            </a:r>
            <a:endParaRPr lang="fr-FR" dirty="0"/>
          </a:p>
        </p:txBody>
      </p:sp>
      <p:sp>
        <p:nvSpPr>
          <p:cNvPr id="48" name="Espace réservé du texte 2"/>
          <p:cNvSpPr>
            <a:spLocks noGrp="1"/>
          </p:cNvSpPr>
          <p:nvPr>
            <p:ph type="body" sz="quarter" idx="29"/>
          </p:nvPr>
        </p:nvSpPr>
        <p:spPr>
          <a:xfrm>
            <a:off x="178582" y="4149080"/>
            <a:ext cx="773824" cy="477310"/>
          </a:xfrm>
        </p:spPr>
        <p:txBody>
          <a:bodyPr/>
          <a:lstStyle/>
          <a:p>
            <a:r>
              <a:rPr lang="fr-FR" dirty="0" smtClean="0"/>
              <a:t>3 500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693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DCFDD7D8-1132-0610-A010-4FF17CACDC7A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216875" y="5508946"/>
            <a:ext cx="1924509" cy="584775"/>
          </a:xfrm>
        </p:spPr>
        <p:txBody>
          <a:bodyPr/>
          <a:lstStyle/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E3C7370E-9C65-0120-42F3-E115ECCB9758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F24A1-AB82-3693-DFE0-5722A0C70293}"/>
              </a:ext>
            </a:extLst>
          </p:cNvPr>
          <p:cNvSpPr/>
          <p:nvPr/>
        </p:nvSpPr>
        <p:spPr>
          <a:xfrm>
            <a:off x="1792765" y="778160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56B87-7B9E-DB43-136E-53580287C7B7}"/>
              </a:ext>
            </a:extLst>
          </p:cNvPr>
          <p:cNvSpPr/>
          <p:nvPr/>
        </p:nvSpPr>
        <p:spPr>
          <a:xfrm>
            <a:off x="1796270" y="2673894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0126F-47A2-7413-6153-96776D3CC2EC}"/>
              </a:ext>
            </a:extLst>
          </p:cNvPr>
          <p:cNvSpPr/>
          <p:nvPr/>
        </p:nvSpPr>
        <p:spPr>
          <a:xfrm>
            <a:off x="1796270" y="4569628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F0FF4-B292-239A-D448-B49648C0FC4C}"/>
              </a:ext>
            </a:extLst>
          </p:cNvPr>
          <p:cNvSpPr/>
          <p:nvPr/>
        </p:nvSpPr>
        <p:spPr>
          <a:xfrm>
            <a:off x="11323498" y="0"/>
            <a:ext cx="868502" cy="685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0" name="Espace réservé pour une image  19"/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22" name="Espace réservé pour une image  21"/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56" name="Espace réservé pour une image  55"/>
          <p:cNvSpPr>
            <a:spLocks noGrp="1"/>
          </p:cNvSpPr>
          <p:nvPr>
            <p:ph type="pic" sz="quarter" idx="66"/>
          </p:nvPr>
        </p:nvSpPr>
        <p:spPr/>
      </p:sp>
      <p:sp>
        <p:nvSpPr>
          <p:cNvPr id="57" name="Espace réservé pour une image  56"/>
          <p:cNvSpPr>
            <a:spLocks noGrp="1"/>
          </p:cNvSpPr>
          <p:nvPr>
            <p:ph type="pic" sz="quarter" idx="78"/>
          </p:nvPr>
        </p:nvSpPr>
        <p:spPr/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56" y="0"/>
            <a:ext cx="9820042" cy="681392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F7B9BE34-9F3F-F793-6B35-44915500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29535"/>
            <a:ext cx="10009112" cy="1325563"/>
          </a:xfrm>
        </p:spPr>
        <p:txBody>
          <a:bodyPr/>
          <a:lstStyle/>
          <a:p>
            <a:r>
              <a:rPr lang="fr-FR" dirty="0" smtClean="0"/>
              <a:t>Les arrêtés de stationnement </a:t>
            </a:r>
            <a:br>
              <a:rPr lang="fr-FR" dirty="0" smtClean="0"/>
            </a:br>
            <a:r>
              <a:rPr lang="fr-FR" dirty="0" smtClean="0"/>
              <a:t>et circulation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467336" y="488354"/>
            <a:ext cx="94814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7" y="186900"/>
            <a:ext cx="866015" cy="10619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08" y="1091093"/>
            <a:ext cx="4134927" cy="562772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429" y="1244417"/>
            <a:ext cx="4141021" cy="24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DCFDD7D8-1132-0610-A010-4FF17CACDC7A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216875" y="5508946"/>
            <a:ext cx="1924509" cy="584775"/>
          </a:xfrm>
        </p:spPr>
        <p:txBody>
          <a:bodyPr/>
          <a:lstStyle/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E3C7370E-9C65-0120-42F3-E115ECCB9758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F24A1-AB82-3693-DFE0-5722A0C70293}"/>
              </a:ext>
            </a:extLst>
          </p:cNvPr>
          <p:cNvSpPr/>
          <p:nvPr/>
        </p:nvSpPr>
        <p:spPr>
          <a:xfrm>
            <a:off x="1792765" y="778160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56B87-7B9E-DB43-136E-53580287C7B7}"/>
              </a:ext>
            </a:extLst>
          </p:cNvPr>
          <p:cNvSpPr/>
          <p:nvPr/>
        </p:nvSpPr>
        <p:spPr>
          <a:xfrm>
            <a:off x="1796270" y="2673894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0126F-47A2-7413-6153-96776D3CC2EC}"/>
              </a:ext>
            </a:extLst>
          </p:cNvPr>
          <p:cNvSpPr/>
          <p:nvPr/>
        </p:nvSpPr>
        <p:spPr>
          <a:xfrm>
            <a:off x="1796270" y="4569628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F0FF4-B292-239A-D448-B49648C0FC4C}"/>
              </a:ext>
            </a:extLst>
          </p:cNvPr>
          <p:cNvSpPr/>
          <p:nvPr/>
        </p:nvSpPr>
        <p:spPr>
          <a:xfrm>
            <a:off x="11323498" y="0"/>
            <a:ext cx="868502" cy="685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0" name="Espace réservé pour une image  19"/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22" name="Espace réservé pour une image  21"/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56" name="Espace réservé pour une image  55"/>
          <p:cNvSpPr>
            <a:spLocks noGrp="1"/>
          </p:cNvSpPr>
          <p:nvPr>
            <p:ph type="pic" sz="quarter" idx="66"/>
          </p:nvPr>
        </p:nvSpPr>
        <p:spPr/>
      </p:sp>
      <p:sp>
        <p:nvSpPr>
          <p:cNvPr id="57" name="Espace réservé pour une image  56"/>
          <p:cNvSpPr>
            <a:spLocks noGrp="1"/>
          </p:cNvSpPr>
          <p:nvPr>
            <p:ph type="pic" sz="quarter" idx="78"/>
          </p:nvPr>
        </p:nvSpPr>
        <p:spPr/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56" y="0"/>
            <a:ext cx="9820042" cy="681392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F7B9BE34-9F3F-F793-6B35-44915500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29535"/>
            <a:ext cx="10009112" cy="1325563"/>
          </a:xfrm>
        </p:spPr>
        <p:txBody>
          <a:bodyPr/>
          <a:lstStyle/>
          <a:p>
            <a:r>
              <a:rPr lang="fr-FR" dirty="0" smtClean="0"/>
              <a:t>Les arrêtés de stationnement </a:t>
            </a:r>
            <a:br>
              <a:rPr lang="fr-FR" dirty="0" smtClean="0"/>
            </a:br>
            <a:r>
              <a:rPr lang="fr-FR" dirty="0" smtClean="0"/>
              <a:t>et circulation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467336" y="488354"/>
            <a:ext cx="94814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7" y="186900"/>
            <a:ext cx="866015" cy="10619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08" y="1093954"/>
            <a:ext cx="4422558" cy="571627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474" y="1248857"/>
            <a:ext cx="4607740" cy="16861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308" y="2673894"/>
            <a:ext cx="1481898" cy="4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DCFDD7D8-1132-0610-A010-4FF17CACDC7A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216875" y="5508946"/>
            <a:ext cx="1924509" cy="584775"/>
          </a:xfrm>
        </p:spPr>
        <p:txBody>
          <a:bodyPr/>
          <a:lstStyle/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E3C7370E-9C65-0120-42F3-E115ECCB9758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F24A1-AB82-3693-DFE0-5722A0C70293}"/>
              </a:ext>
            </a:extLst>
          </p:cNvPr>
          <p:cNvSpPr/>
          <p:nvPr/>
        </p:nvSpPr>
        <p:spPr>
          <a:xfrm>
            <a:off x="1792765" y="778160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56B87-7B9E-DB43-136E-53580287C7B7}"/>
              </a:ext>
            </a:extLst>
          </p:cNvPr>
          <p:cNvSpPr/>
          <p:nvPr/>
        </p:nvSpPr>
        <p:spPr>
          <a:xfrm>
            <a:off x="1796270" y="2673894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0126F-47A2-7413-6153-96776D3CC2EC}"/>
              </a:ext>
            </a:extLst>
          </p:cNvPr>
          <p:cNvSpPr/>
          <p:nvPr/>
        </p:nvSpPr>
        <p:spPr>
          <a:xfrm>
            <a:off x="1796270" y="4569628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F0FF4-B292-239A-D448-B49648C0FC4C}"/>
              </a:ext>
            </a:extLst>
          </p:cNvPr>
          <p:cNvSpPr/>
          <p:nvPr/>
        </p:nvSpPr>
        <p:spPr>
          <a:xfrm>
            <a:off x="11323498" y="0"/>
            <a:ext cx="868502" cy="685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0" name="Espace réservé pour une image  19"/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22" name="Espace réservé pour une image  21"/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56" name="Espace réservé pour une image  55"/>
          <p:cNvSpPr>
            <a:spLocks noGrp="1"/>
          </p:cNvSpPr>
          <p:nvPr>
            <p:ph type="pic" sz="quarter" idx="66"/>
          </p:nvPr>
        </p:nvSpPr>
        <p:spPr/>
      </p:sp>
      <p:sp>
        <p:nvSpPr>
          <p:cNvPr id="57" name="Espace réservé pour une image  56"/>
          <p:cNvSpPr>
            <a:spLocks noGrp="1"/>
          </p:cNvSpPr>
          <p:nvPr>
            <p:ph type="pic" sz="quarter" idx="78"/>
          </p:nvPr>
        </p:nvSpPr>
        <p:spPr/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56" y="0"/>
            <a:ext cx="9820042" cy="681392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F7B9BE34-9F3F-F793-6B35-44915500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29535"/>
            <a:ext cx="10009112" cy="1325563"/>
          </a:xfrm>
        </p:spPr>
        <p:txBody>
          <a:bodyPr/>
          <a:lstStyle/>
          <a:p>
            <a:r>
              <a:rPr lang="fr-FR" dirty="0" smtClean="0"/>
              <a:t>Les arrêtés de stationnement </a:t>
            </a:r>
            <a:br>
              <a:rPr lang="fr-FR" dirty="0" smtClean="0"/>
            </a:br>
            <a:r>
              <a:rPr lang="fr-FR" dirty="0" smtClean="0"/>
              <a:t>et circulation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467336" y="488354"/>
            <a:ext cx="94814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7" y="186900"/>
            <a:ext cx="866015" cy="10619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1" y="1199276"/>
            <a:ext cx="4219097" cy="56097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65" y="1198995"/>
            <a:ext cx="3922664" cy="226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0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DCFDD7D8-1132-0610-A010-4FF17CACDC7A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9216875" y="5508946"/>
            <a:ext cx="1924509" cy="584775"/>
          </a:xfrm>
        </p:spPr>
        <p:txBody>
          <a:bodyPr/>
          <a:lstStyle/>
          <a:p>
            <a:pPr lvl="0"/>
            <a:r>
              <a:rPr lang="fr-FR" dirty="0"/>
              <a:t>Titre de votre</a:t>
            </a:r>
            <a:br>
              <a:rPr lang="fr-FR" dirty="0"/>
            </a:br>
            <a:r>
              <a:rPr lang="fr-FR" dirty="0"/>
              <a:t>chapitre</a:t>
            </a:r>
          </a:p>
          <a:p>
            <a:pPr lvl="1"/>
            <a:r>
              <a:rPr lang="fr-FR" dirty="0"/>
              <a:t>Lorem ipsum dolor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.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E3C7370E-9C65-0120-42F3-E115ECCB9758}"/>
              </a:ext>
            </a:extLst>
          </p:cNvPr>
          <p:cNvSpPr>
            <a:spLocks noGrp="1"/>
          </p:cNvSpPr>
          <p:nvPr>
            <p:ph type="sldNum" sz="quarter" idx="102"/>
          </p:nvPr>
        </p:nvSpPr>
        <p:spPr>
          <a:xfrm>
            <a:off x="136525" y="6455901"/>
            <a:ext cx="279775" cy="262920"/>
          </a:xfrm>
        </p:spPr>
        <p:txBody>
          <a:bodyPr/>
          <a:lstStyle/>
          <a:p>
            <a:fld id="{3A28F117-D1D1-4562-BBA1-C4174F9770E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F24A1-AB82-3693-DFE0-5722A0C70293}"/>
              </a:ext>
            </a:extLst>
          </p:cNvPr>
          <p:cNvSpPr/>
          <p:nvPr/>
        </p:nvSpPr>
        <p:spPr>
          <a:xfrm>
            <a:off x="1792765" y="778160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56B87-7B9E-DB43-136E-53580287C7B7}"/>
              </a:ext>
            </a:extLst>
          </p:cNvPr>
          <p:cNvSpPr/>
          <p:nvPr/>
        </p:nvSpPr>
        <p:spPr>
          <a:xfrm>
            <a:off x="1796270" y="2673894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0126F-47A2-7413-6153-96776D3CC2EC}"/>
              </a:ext>
            </a:extLst>
          </p:cNvPr>
          <p:cNvSpPr/>
          <p:nvPr/>
        </p:nvSpPr>
        <p:spPr>
          <a:xfrm>
            <a:off x="1796270" y="4569628"/>
            <a:ext cx="1226598" cy="1604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F0FF4-B292-239A-D448-B49648C0FC4C}"/>
              </a:ext>
            </a:extLst>
          </p:cNvPr>
          <p:cNvSpPr/>
          <p:nvPr/>
        </p:nvSpPr>
        <p:spPr>
          <a:xfrm>
            <a:off x="11323498" y="0"/>
            <a:ext cx="868502" cy="6858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0" name="Espace réservé pour une image  19"/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22" name="Espace réservé pour une image  21"/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56" name="Espace réservé pour une image  55"/>
          <p:cNvSpPr>
            <a:spLocks noGrp="1"/>
          </p:cNvSpPr>
          <p:nvPr>
            <p:ph type="pic" sz="quarter" idx="66"/>
          </p:nvPr>
        </p:nvSpPr>
        <p:spPr/>
      </p:sp>
      <p:sp>
        <p:nvSpPr>
          <p:cNvPr id="57" name="Espace réservé pour une image  56"/>
          <p:cNvSpPr>
            <a:spLocks noGrp="1"/>
          </p:cNvSpPr>
          <p:nvPr>
            <p:ph type="pic" sz="quarter" idx="78"/>
          </p:nvPr>
        </p:nvSpPr>
        <p:spPr/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56" y="0"/>
            <a:ext cx="9820042" cy="681392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F7B9BE34-9F3F-F793-6B35-44915500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29535"/>
            <a:ext cx="10009112" cy="1325563"/>
          </a:xfrm>
        </p:spPr>
        <p:txBody>
          <a:bodyPr/>
          <a:lstStyle/>
          <a:p>
            <a:r>
              <a:rPr lang="fr-FR" dirty="0" smtClean="0"/>
              <a:t>Les arrêtés de stationnement </a:t>
            </a:r>
            <a:br>
              <a:rPr lang="fr-FR" dirty="0" smtClean="0"/>
            </a:br>
            <a:r>
              <a:rPr lang="fr-FR" dirty="0" smtClean="0"/>
              <a:t>et circulation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467336" y="488354"/>
            <a:ext cx="94814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7" y="186900"/>
            <a:ext cx="866015" cy="10619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397" y="1054837"/>
            <a:ext cx="4397587" cy="57590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13737" r="11952" b="6815"/>
          <a:stretch/>
        </p:blipFill>
        <p:spPr>
          <a:xfrm rot="16200000">
            <a:off x="7141356" y="2319024"/>
            <a:ext cx="3096343" cy="51100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b="12531"/>
          <a:stretch/>
        </p:blipFill>
        <p:spPr>
          <a:xfrm>
            <a:off x="6195525" y="1055327"/>
            <a:ext cx="4898189" cy="24009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0936" y="6411338"/>
            <a:ext cx="5275620" cy="42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9F24F-5FCE-B718-949B-3BFE4683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3CBD567-407F-97FC-3E94-A40C5ABD08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42" r="42"/>
          <a:stretch/>
        </p:blipFill>
        <p:spPr>
          <a:xfrm>
            <a:off x="10356" y="7268"/>
            <a:ext cx="12181644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F17B74C-D21D-F910-2EA7-858650DB93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3352" y="2348880"/>
            <a:ext cx="11305256" cy="3050343"/>
          </a:xfrm>
        </p:spPr>
        <p:txBody>
          <a:bodyPr/>
          <a:lstStyle/>
          <a:p>
            <a:r>
              <a:rPr lang="fr-FR" sz="23900" dirty="0" smtClean="0"/>
              <a:t>MERCI</a:t>
            </a:r>
            <a:endParaRPr lang="fr-FR" sz="239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74F4F-F17E-8FDB-0049-A9E8BB82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608" y="6129300"/>
            <a:ext cx="475482" cy="5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82"/>
          </p:nvPr>
        </p:nvSpPr>
        <p:spPr>
          <a:xfrm>
            <a:off x="424117" y="4034774"/>
            <a:ext cx="5506911" cy="710964"/>
          </a:xfrm>
        </p:spPr>
        <p:txBody>
          <a:bodyPr/>
          <a:lstStyle/>
          <a:p>
            <a:r>
              <a:rPr lang="fr-FR" dirty="0" smtClean="0"/>
              <a:t>Lundi 21 juillet 2025 – Journée de Repos</a:t>
            </a:r>
          </a:p>
          <a:p>
            <a:r>
              <a:rPr lang="fr-FR" dirty="0" smtClean="0"/>
              <a:t>Ouverture du Fan Park officiel du Tour (place du </a:t>
            </a:r>
            <a:r>
              <a:rPr lang="fr-FR" dirty="0"/>
              <a:t>nombre </a:t>
            </a:r>
            <a:r>
              <a:rPr lang="fr-FR" dirty="0" smtClean="0"/>
              <a:t>d’Or et du Millénaire)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84"/>
          </p:nvPr>
        </p:nvSpPr>
        <p:spPr>
          <a:xfrm>
            <a:off x="511177" y="2360493"/>
            <a:ext cx="5023111" cy="707886"/>
          </a:xfrm>
        </p:spPr>
        <p:txBody>
          <a:bodyPr/>
          <a:lstStyle/>
          <a:p>
            <a:r>
              <a:rPr lang="fr-FR" dirty="0" smtClean="0"/>
              <a:t>Montpellier – Mont Ventoux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Départ fictif 13,2 km – Montagne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– 172 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km</a:t>
            </a:r>
          </a:p>
          <a:p>
            <a:pPr algn="ctr"/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Accueil jour de repos – </a:t>
            </a:r>
            <a:r>
              <a:rPr lang="fr-FR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départ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11177" y="896113"/>
            <a:ext cx="5332795" cy="1163395"/>
          </a:xfrm>
        </p:spPr>
        <p:txBody>
          <a:bodyPr/>
          <a:lstStyle/>
          <a:p>
            <a:r>
              <a:rPr lang="fr-FR" dirty="0" smtClean="0"/>
              <a:t>Montpellier ville hôte de la 16</a:t>
            </a:r>
            <a:r>
              <a:rPr lang="fr-FR" baseline="30000" dirty="0" smtClean="0"/>
              <a:t>ème</a:t>
            </a:r>
            <a:r>
              <a:rPr lang="fr-FR" dirty="0" smtClean="0"/>
              <a:t> étape du Tour de France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88"/>
          </p:nvPr>
        </p:nvSpPr>
        <p:spPr>
          <a:xfrm>
            <a:off x="432560" y="5007067"/>
            <a:ext cx="5506911" cy="710964"/>
          </a:xfrm>
        </p:spPr>
        <p:txBody>
          <a:bodyPr/>
          <a:lstStyle/>
          <a:p>
            <a:r>
              <a:rPr lang="fr-FR" dirty="0" smtClean="0"/>
              <a:t>Mardi 22 juillet 2025 – Journée Départ Esplanade </a:t>
            </a:r>
            <a:r>
              <a:rPr lang="fr-FR" dirty="0"/>
              <a:t>de </a:t>
            </a:r>
            <a:r>
              <a:rPr lang="fr-FR" dirty="0" smtClean="0"/>
              <a:t>l’Europe</a:t>
            </a:r>
          </a:p>
          <a:p>
            <a:r>
              <a:rPr lang="fr-FR" dirty="0" smtClean="0"/>
              <a:t>Montpellier, Montferrier-sur-Lez, Prades-le-Lez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89"/>
          </p:nvPr>
        </p:nvSpPr>
        <p:spPr>
          <a:xfrm>
            <a:off x="511176" y="404664"/>
            <a:ext cx="1977639" cy="223066"/>
          </a:xfrm>
        </p:spPr>
        <p:txBody>
          <a:bodyPr/>
          <a:lstStyle/>
          <a:p>
            <a:pPr algn="l"/>
            <a:r>
              <a:rPr lang="fr-FR" dirty="0" smtClean="0"/>
              <a:t>Tour de France Montpellier 2025</a:t>
            </a:r>
            <a:endParaRPr lang="fr-FR" dirty="0"/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sz="quarter" idx="6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3395"/>
          <a:stretch/>
        </p:blipFill>
        <p:spPr>
          <a:xfrm>
            <a:off x="6018088" y="307994"/>
            <a:ext cx="5199142" cy="6300000"/>
          </a:xfrm>
        </p:spPr>
      </p:pic>
      <p:sp>
        <p:nvSpPr>
          <p:cNvPr id="10" name="Espace réservé du texte 5"/>
          <p:cNvSpPr txBox="1">
            <a:spLocks/>
          </p:cNvSpPr>
          <p:nvPr/>
        </p:nvSpPr>
        <p:spPr>
          <a:xfrm>
            <a:off x="424116" y="5979360"/>
            <a:ext cx="5506911" cy="4739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Tx/>
              <a:buBlip>
                <a:blip r:embed="rId3"/>
              </a:buBlip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Collection Tour de France Louis </a:t>
            </a:r>
            <a:r>
              <a:rPr lang="fr-FR" dirty="0" err="1"/>
              <a:t>Nicollin</a:t>
            </a:r>
            <a:endParaRPr lang="fr-FR" dirty="0"/>
          </a:p>
          <a:p>
            <a:r>
              <a:rPr lang="fr-FR" dirty="0" smtClean="0"/>
              <a:t>Jeudi 10 juillet 2025 – 1</a:t>
            </a:r>
            <a:r>
              <a:rPr lang="fr-FR" baseline="30000" dirty="0" smtClean="0"/>
              <a:t>er</a:t>
            </a:r>
            <a:r>
              <a:rPr lang="fr-FR" dirty="0" smtClean="0"/>
              <a:t> août (Hôtel de Ville)</a:t>
            </a:r>
          </a:p>
        </p:txBody>
      </p:sp>
      <p:sp>
        <p:nvSpPr>
          <p:cNvPr id="11" name="Espace réservé du texte 1"/>
          <p:cNvSpPr txBox="1">
            <a:spLocks/>
          </p:cNvSpPr>
          <p:nvPr/>
        </p:nvSpPr>
        <p:spPr>
          <a:xfrm>
            <a:off x="424118" y="3313960"/>
            <a:ext cx="5506911" cy="4594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Tx/>
              <a:buBlip>
                <a:blip r:embed="rId3"/>
              </a:buBlip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Vendredi 15 novembre 2024 – Label Ville à Vélo </a:t>
            </a:r>
          </a:p>
          <a:p>
            <a:r>
              <a:rPr lang="fr-FR" dirty="0" smtClean="0"/>
              <a:t>Vendredi 28 mars - Dictée du Tour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4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84"/>
          </p:nvPr>
        </p:nvSpPr>
        <p:spPr>
          <a:xfrm>
            <a:off x="5051884" y="1588352"/>
            <a:ext cx="6141631" cy="769441"/>
          </a:xfrm>
        </p:spPr>
        <p:txBody>
          <a:bodyPr/>
          <a:lstStyle/>
          <a:p>
            <a:r>
              <a:rPr lang="fr-FR" dirty="0" smtClean="0"/>
              <a:t>Montpellier, Montferrier-sur-Lez, Prades-le-Lez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Départ fictif 13,2 km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850913" y="896113"/>
            <a:ext cx="5332795" cy="1163395"/>
          </a:xfrm>
        </p:spPr>
        <p:txBody>
          <a:bodyPr/>
          <a:lstStyle/>
          <a:p>
            <a:r>
              <a:rPr lang="fr-FR" dirty="0" smtClean="0"/>
              <a:t>Départ fictif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89"/>
          </p:nvPr>
        </p:nvSpPr>
        <p:spPr>
          <a:xfrm>
            <a:off x="511176" y="404664"/>
            <a:ext cx="1977639" cy="223066"/>
          </a:xfrm>
        </p:spPr>
        <p:txBody>
          <a:bodyPr/>
          <a:lstStyle/>
          <a:p>
            <a:pPr algn="l"/>
            <a:r>
              <a:rPr lang="fr-FR" dirty="0" smtClean="0"/>
              <a:t>Tour de France Montpellier 2025</a:t>
            </a:r>
            <a:endParaRPr lang="fr-FR" dirty="0"/>
          </a:p>
        </p:txBody>
      </p:sp>
      <p:pic>
        <p:nvPicPr>
          <p:cNvPr id="9" name="Espace réservé pour une image  8">
            <a:hlinkClick r:id="rId2"/>
          </p:cNvPr>
          <p:cNvPicPr>
            <a:picLocks noGrp="1" noChangeAspect="1"/>
          </p:cNvPicPr>
          <p:nvPr>
            <p:ph type="pic" sz="quarter" idx="6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6" y="771022"/>
            <a:ext cx="3892636" cy="5862334"/>
          </a:xfrm>
        </p:spPr>
      </p:pic>
      <p:sp>
        <p:nvSpPr>
          <p:cNvPr id="11" name="Espace réservé du texte 1">
            <a:hlinkClick r:id="rId2"/>
          </p:cNvPr>
          <p:cNvSpPr txBox="1">
            <a:spLocks/>
          </p:cNvSpPr>
          <p:nvPr/>
        </p:nvSpPr>
        <p:spPr>
          <a:xfrm>
            <a:off x="4763853" y="2474271"/>
            <a:ext cx="5506911" cy="4594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Tx/>
              <a:buBlip>
                <a:blip r:embed="rId4"/>
              </a:buBlip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u="sng" dirty="0">
                <a:solidFill>
                  <a:srgbClr val="0356F2"/>
                </a:solidFill>
              </a:rPr>
              <a:t>https://</a:t>
            </a:r>
            <a:r>
              <a:rPr lang="fr-FR" u="sng" dirty="0" smtClean="0">
                <a:solidFill>
                  <a:srgbClr val="0356F2"/>
                </a:solidFill>
              </a:rPr>
              <a:t>www.montpellier.fr/campagnes/montpellier-ville-etape-du-tour-de-france-2025</a:t>
            </a:r>
            <a:endParaRPr lang="fr-FR" u="sng" dirty="0">
              <a:solidFill>
                <a:srgbClr val="0356F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668" y="2852936"/>
            <a:ext cx="2988332" cy="3036740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82"/>
          </p:nvPr>
        </p:nvSpPr>
        <p:spPr>
          <a:xfrm>
            <a:off x="4763853" y="3248980"/>
            <a:ext cx="4896543" cy="3317831"/>
          </a:xfrm>
        </p:spPr>
        <p:txBody>
          <a:bodyPr/>
          <a:lstStyle/>
          <a:p>
            <a:pPr lvl="0"/>
            <a:r>
              <a:rPr lang="fr-FR" dirty="0" smtClean="0"/>
              <a:t>Esplanade </a:t>
            </a:r>
            <a:r>
              <a:rPr lang="fr-FR" dirty="0"/>
              <a:t>de l’Europe</a:t>
            </a:r>
          </a:p>
          <a:p>
            <a:pPr lvl="0"/>
            <a:r>
              <a:rPr lang="fr-FR" dirty="0"/>
              <a:t>Place Thessalie (croisement rue de l’Acropole)</a:t>
            </a:r>
          </a:p>
          <a:p>
            <a:pPr lvl="0"/>
            <a:r>
              <a:rPr lang="fr-FR" dirty="0"/>
              <a:t>Rue Léon Blum (vers Lycée Jean Mermoz)</a:t>
            </a:r>
          </a:p>
          <a:p>
            <a:pPr lvl="0"/>
            <a:r>
              <a:rPr lang="fr-FR" dirty="0"/>
              <a:t>Avenue Jean Mermoz</a:t>
            </a:r>
          </a:p>
          <a:p>
            <a:pPr lvl="0"/>
            <a:r>
              <a:rPr lang="fr-FR" dirty="0"/>
              <a:t>Rue Professeur Léon </a:t>
            </a:r>
            <a:r>
              <a:rPr lang="fr-FR" dirty="0" err="1"/>
              <a:t>Vallois</a:t>
            </a:r>
            <a:r>
              <a:rPr lang="fr-FR" dirty="0"/>
              <a:t> (jusqu’au Corum : croisement avenue de Nîmes)</a:t>
            </a:r>
          </a:p>
          <a:p>
            <a:pPr lvl="0"/>
            <a:r>
              <a:rPr lang="fr-FR" dirty="0"/>
              <a:t>Quai du </a:t>
            </a:r>
            <a:r>
              <a:rPr lang="fr-FR" dirty="0" err="1"/>
              <a:t>Verdanson</a:t>
            </a:r>
            <a:r>
              <a:rPr lang="fr-FR" dirty="0"/>
              <a:t> </a:t>
            </a:r>
          </a:p>
          <a:p>
            <a:pPr lvl="0"/>
            <a:r>
              <a:rPr lang="fr-FR" dirty="0"/>
              <a:t>Rue Proudhon</a:t>
            </a:r>
          </a:p>
          <a:p>
            <a:pPr lvl="0"/>
            <a:r>
              <a:rPr lang="fr-FR" dirty="0"/>
              <a:t>Rue du 81</a:t>
            </a:r>
            <a:r>
              <a:rPr lang="fr-FR" baseline="30000" dirty="0"/>
              <a:t>ème</a:t>
            </a:r>
            <a:r>
              <a:rPr lang="fr-FR" dirty="0"/>
              <a:t> régiment d’infanterie</a:t>
            </a:r>
          </a:p>
          <a:p>
            <a:pPr lvl="0"/>
            <a:r>
              <a:rPr lang="fr-FR" dirty="0"/>
              <a:t>Rue Saint Vincent de Paul</a:t>
            </a:r>
          </a:p>
          <a:p>
            <a:pPr lvl="0"/>
            <a:r>
              <a:rPr lang="fr-FR" dirty="0"/>
              <a:t>Route de Mende jusqu’à Montferrier-sur-Lez</a:t>
            </a:r>
          </a:p>
          <a:p>
            <a:pPr lvl="0"/>
            <a:r>
              <a:rPr lang="fr-FR" dirty="0"/>
              <a:t>Route de Mende de la D17E11 vers la D17 direction Prades</a:t>
            </a:r>
          </a:p>
          <a:p>
            <a:r>
              <a:rPr lang="fr-FR" dirty="0"/>
              <a:t>Départ réel (Prades-le-Lez) : </a:t>
            </a:r>
            <a:r>
              <a:rPr lang="fr-FR" dirty="0" smtClean="0"/>
              <a:t>croisement rue de la Combe de </a:t>
            </a:r>
            <a:r>
              <a:rPr lang="fr-FR" dirty="0" err="1" smtClean="0"/>
              <a:t>Garaste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6408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9F24F-5FCE-B718-949B-3BFE4683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3CBD567-407F-97FC-3E94-A40C5ABD08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42" r="42"/>
          <a:stretch/>
        </p:blipFill>
        <p:spPr>
          <a:xfrm>
            <a:off x="10356" y="7268"/>
            <a:ext cx="12181644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F17B74C-D21D-F910-2EA7-858650DB93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338" y="3186969"/>
            <a:ext cx="10517324" cy="498598"/>
          </a:xfrm>
        </p:spPr>
        <p:txBody>
          <a:bodyPr/>
          <a:lstStyle/>
          <a:p>
            <a:r>
              <a:rPr lang="fr-FR" sz="2800" dirty="0" smtClean="0"/>
              <a:t>Le fan park officiel du tour de France</a:t>
            </a:r>
            <a:endParaRPr 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74F4F-F17E-8FDB-0049-A9E8BB82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608" y="6129300"/>
            <a:ext cx="475482" cy="5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98"/>
          </p:nvPr>
        </p:nvSpPr>
        <p:spPr>
          <a:xfrm>
            <a:off x="5973763" y="2219726"/>
            <a:ext cx="5630849" cy="553998"/>
          </a:xfrm>
        </p:spPr>
        <p:txBody>
          <a:bodyPr/>
          <a:lstStyle/>
          <a:p>
            <a:r>
              <a:rPr lang="fr-FR" dirty="0" smtClean="0"/>
              <a:t>Montpellier seule autre ville avec Lille à accueillir un fan park lors de l’édition 2025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Fan park officiel </a:t>
            </a:r>
            <a:br>
              <a:rPr lang="fr-FR" dirty="0" smtClean="0"/>
            </a:br>
            <a:r>
              <a:rPr lang="fr-FR" dirty="0" smtClean="0"/>
              <a:t>du tour de France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1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9"/>
          </p:nvPr>
        </p:nvSpPr>
        <p:spPr>
          <a:xfrm>
            <a:off x="5973763" y="356423"/>
            <a:ext cx="2003287" cy="223066"/>
          </a:xfrm>
        </p:spPr>
        <p:txBody>
          <a:bodyPr/>
          <a:lstStyle/>
          <a:p>
            <a:pPr algn="l"/>
            <a:r>
              <a:rPr lang="fr-FR" dirty="0" smtClean="0"/>
              <a:t>Tour de France Montpellier 2025 </a:t>
            </a:r>
            <a:endParaRPr lang="fr-FR" dirty="0"/>
          </a:p>
        </p:txBody>
      </p:sp>
      <p:pic>
        <p:nvPicPr>
          <p:cNvPr id="15" name="Espace réservé pour une image  14"/>
          <p:cNvPicPr>
            <a:picLocks noGrp="1" noChangeAspect="1"/>
          </p:cNvPicPr>
          <p:nvPr>
            <p:ph type="pic" sz="quarter" idx="1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r="9164"/>
          <a:stretch>
            <a:fillRect/>
          </a:stretch>
        </p:blipFill>
        <p:spPr/>
      </p:pic>
      <p:sp>
        <p:nvSpPr>
          <p:cNvPr id="7" name="Espace réservé du texte 6"/>
          <p:cNvSpPr>
            <a:spLocks noGrp="1"/>
          </p:cNvSpPr>
          <p:nvPr>
            <p:ph type="body" sz="quarter" idx="136"/>
          </p:nvPr>
        </p:nvSpPr>
        <p:spPr>
          <a:xfrm>
            <a:off x="5519936" y="3466391"/>
            <a:ext cx="3024337" cy="1063292"/>
          </a:xfrm>
        </p:spPr>
        <p:txBody>
          <a:bodyPr/>
          <a:lstStyle/>
          <a:p>
            <a:r>
              <a:rPr lang="fr-FR" dirty="0" smtClean="0"/>
              <a:t>Stand collectivité</a:t>
            </a:r>
          </a:p>
          <a:p>
            <a:r>
              <a:rPr lang="fr-FR" dirty="0" smtClean="0"/>
              <a:t>Animations partenaires</a:t>
            </a:r>
          </a:p>
          <a:p>
            <a:r>
              <a:rPr lang="fr-FR" dirty="0" smtClean="0"/>
              <a:t>Ecran géant et direct de l’étape</a:t>
            </a:r>
          </a:p>
          <a:p>
            <a:r>
              <a:rPr lang="fr-FR" dirty="0" smtClean="0"/>
              <a:t>Pistes d’initiation et draisienne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8"/>
          </p:nvPr>
        </p:nvSpPr>
        <p:spPr>
          <a:xfrm>
            <a:off x="5519937" y="5250270"/>
            <a:ext cx="3000419" cy="1063292"/>
          </a:xfrm>
        </p:spPr>
        <p:txBody>
          <a:bodyPr/>
          <a:lstStyle/>
          <a:p>
            <a:r>
              <a:rPr lang="fr-FR" dirty="0" smtClean="0"/>
              <a:t>Présentation du Montpellier Métropole Cyclisme</a:t>
            </a:r>
          </a:p>
          <a:p>
            <a:r>
              <a:rPr lang="fr-FR" dirty="0" smtClean="0"/>
              <a:t>Finale E-sport jeux TDF </a:t>
            </a:r>
          </a:p>
          <a:p>
            <a:r>
              <a:rPr lang="fr-FR" dirty="0" smtClean="0"/>
              <a:t>Mascotte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9"/>
          </p:nvPr>
        </p:nvSpPr>
        <p:spPr>
          <a:xfrm>
            <a:off x="8776334" y="5250270"/>
            <a:ext cx="3415666" cy="1063292"/>
          </a:xfrm>
        </p:spPr>
        <p:txBody>
          <a:bodyPr/>
          <a:lstStyle/>
          <a:p>
            <a:r>
              <a:rPr lang="fr-FR" dirty="0" smtClean="0"/>
              <a:t>Environ 50 000 personnes attendues</a:t>
            </a:r>
          </a:p>
          <a:p>
            <a:r>
              <a:rPr lang="fr-FR" dirty="0" smtClean="0"/>
              <a:t>Animation Break dance et BMX flat</a:t>
            </a:r>
          </a:p>
          <a:p>
            <a:r>
              <a:rPr lang="fr-FR" dirty="0" smtClean="0"/>
              <a:t>Quizz</a:t>
            </a:r>
            <a:endParaRPr lang="fr-FR" dirty="0"/>
          </a:p>
        </p:txBody>
      </p:sp>
      <p:pic>
        <p:nvPicPr>
          <p:cNvPr id="17" name="Espace réservé pour une image  16"/>
          <p:cNvPicPr>
            <a:picLocks noGrp="1" noChangeAspect="1"/>
          </p:cNvPicPr>
          <p:nvPr>
            <p:ph type="pic" sz="quarter" idx="1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r="1093"/>
          <a:stretch>
            <a:fillRect/>
          </a:stretch>
        </p:blipFill>
        <p:spPr>
          <a:xfrm>
            <a:off x="9026248" y="2944374"/>
            <a:ext cx="362153" cy="358775"/>
          </a:xfrm>
        </p:spPr>
      </p:pic>
      <p:pic>
        <p:nvPicPr>
          <p:cNvPr id="19" name="Espace réservé pour une image  18"/>
          <p:cNvPicPr>
            <a:picLocks noGrp="1" noChangeAspect="1"/>
          </p:cNvPicPr>
          <p:nvPr>
            <p:ph type="pic" sz="quarter" idx="13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r="20173"/>
          <a:stretch>
            <a:fillRect/>
          </a:stretch>
        </p:blipFill>
        <p:spPr>
          <a:xfrm>
            <a:off x="9026248" y="4716148"/>
            <a:ext cx="362153" cy="358775"/>
          </a:xfrm>
        </p:spPr>
      </p:pic>
      <p:pic>
        <p:nvPicPr>
          <p:cNvPr id="16" name="Espace réservé pour une image  15"/>
          <p:cNvPicPr>
            <a:picLocks noGrp="1" noChangeAspect="1"/>
          </p:cNvPicPr>
          <p:nvPr>
            <p:ph type="pic" sz="quarter" idx="13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0" b="7280"/>
          <a:stretch>
            <a:fillRect/>
          </a:stretch>
        </p:blipFill>
        <p:spPr>
          <a:xfrm>
            <a:off x="5620766" y="2944374"/>
            <a:ext cx="331219" cy="358775"/>
          </a:xfrm>
        </p:spPr>
      </p:pic>
      <p:pic>
        <p:nvPicPr>
          <p:cNvPr id="18" name="Espace réservé pour une image  17"/>
          <p:cNvPicPr>
            <a:picLocks noGrp="1" noChangeAspect="1"/>
          </p:cNvPicPr>
          <p:nvPr>
            <p:ph type="pic" sz="quarter" idx="13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2" b="12352"/>
          <a:stretch>
            <a:fillRect/>
          </a:stretch>
        </p:blipFill>
        <p:spPr>
          <a:xfrm>
            <a:off x="5620766" y="4716148"/>
            <a:ext cx="331219" cy="358775"/>
          </a:xfrm>
        </p:spPr>
      </p:pic>
      <p:sp>
        <p:nvSpPr>
          <p:cNvPr id="22" name="Espace réservé du pied de page 5"/>
          <p:cNvSpPr>
            <a:spLocks noGrp="1"/>
          </p:cNvSpPr>
          <p:nvPr>
            <p:ph type="body" sz="quarter" idx="137"/>
          </p:nvPr>
        </p:nvSpPr>
        <p:spPr>
          <a:xfrm>
            <a:off x="8776333" y="3466391"/>
            <a:ext cx="3584363" cy="1063292"/>
          </a:xfrm>
        </p:spPr>
        <p:txBody>
          <a:bodyPr/>
          <a:lstStyle/>
          <a:p>
            <a:r>
              <a:rPr lang="fr-FR" dirty="0"/>
              <a:t>Horaires d’ouverture : </a:t>
            </a:r>
          </a:p>
          <a:p>
            <a:r>
              <a:rPr lang="fr-FR" dirty="0"/>
              <a:t>Lundi 21 juillet de 14h à 19h</a:t>
            </a:r>
          </a:p>
          <a:p>
            <a:r>
              <a:rPr lang="fr-FR" dirty="0"/>
              <a:t>Inauguration à 18h </a:t>
            </a:r>
          </a:p>
          <a:p>
            <a:r>
              <a:rPr lang="fr-FR" dirty="0" smtClean="0"/>
              <a:t>Mardi </a:t>
            </a:r>
            <a:r>
              <a:rPr lang="fr-FR" dirty="0"/>
              <a:t>22 juillet de 10h à </a:t>
            </a:r>
            <a:r>
              <a:rPr lang="fr-FR" dirty="0" smtClean="0"/>
              <a:t>18h</a:t>
            </a:r>
          </a:p>
          <a:p>
            <a:pPr algn="l"/>
            <a:endParaRPr lang="fr-FR" dirty="0"/>
          </a:p>
        </p:txBody>
      </p:sp>
      <p:sp>
        <p:nvSpPr>
          <p:cNvPr id="20" name="Espace réservé du texte 1"/>
          <p:cNvSpPr txBox="1">
            <a:spLocks/>
          </p:cNvSpPr>
          <p:nvPr/>
        </p:nvSpPr>
        <p:spPr>
          <a:xfrm>
            <a:off x="6168008" y="1620230"/>
            <a:ext cx="5023111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Montpellier" panose="020B0604020202020204" charset="0"/>
              <a:buNone/>
              <a:defRPr lang="fr-FR" sz="1800" b="0" kern="1200" dirty="0">
                <a:solidFill>
                  <a:schemeClr val="tx2"/>
                </a:solidFill>
                <a:latin typeface="Montpellier Medium" pitchFamily="2" charset="0"/>
                <a:ea typeface="Montpellier Medium" panose="020B0604020202020204" charset="0"/>
                <a:cs typeface="Montpellier" panose="020B0604020202020204" charset="0"/>
              </a:defRPr>
            </a:lvl1pPr>
            <a:lvl2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" indent="-7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Montpellier" pitchFamily="2" charset="0"/>
              <a:buChar char=" 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pellier" panose="020B060402020202020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dirty="0" smtClean="0"/>
              <a:t>Place nombre d’Or et place du Millénaire</a:t>
            </a:r>
          </a:p>
        </p:txBody>
      </p:sp>
    </p:spTree>
    <p:extLst>
      <p:ext uri="{BB962C8B-B14F-4D97-AF65-F5344CB8AC3E}">
        <p14:creationId xmlns:p14="http://schemas.microsoft.com/office/powerpoint/2010/main" val="14193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fan Park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71"/>
          </p:nvPr>
        </p:nvSpPr>
        <p:spPr>
          <a:xfrm>
            <a:off x="511176" y="365948"/>
            <a:ext cx="2003287" cy="223066"/>
          </a:xfrm>
        </p:spPr>
        <p:txBody>
          <a:bodyPr/>
          <a:lstStyle/>
          <a:p>
            <a:pPr algn="l"/>
            <a:r>
              <a:rPr lang="fr-FR" dirty="0"/>
              <a:t>Tour de France Montpellier 2025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7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52682"/>
            <a:ext cx="10693188" cy="5257306"/>
          </a:xfrm>
        </p:spPr>
      </p:pic>
    </p:spTree>
    <p:extLst>
      <p:ext uri="{BB962C8B-B14F-4D97-AF65-F5344CB8AC3E}">
        <p14:creationId xmlns:p14="http://schemas.microsoft.com/office/powerpoint/2010/main" val="2756459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82"/>
          </p:nvPr>
        </p:nvSpPr>
        <p:spPr>
          <a:xfrm>
            <a:off x="4268061" y="1689379"/>
            <a:ext cx="3708412" cy="5213735"/>
          </a:xfrm>
        </p:spPr>
        <p:txBody>
          <a:bodyPr/>
          <a:lstStyle/>
          <a:p>
            <a:r>
              <a:rPr lang="fr-FR" b="1" dirty="0"/>
              <a:t>Lundi 21 </a:t>
            </a:r>
            <a:r>
              <a:rPr lang="fr-FR" b="1" dirty="0" smtClean="0"/>
              <a:t>juillet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dirty="0" smtClean="0"/>
              <a:t>14h </a:t>
            </a:r>
            <a:r>
              <a:rPr lang="fr-FR" dirty="0"/>
              <a:t>: Ouverture Fan Park</a:t>
            </a:r>
          </a:p>
          <a:p>
            <a:r>
              <a:rPr lang="fr-FR" dirty="0" smtClean="0"/>
              <a:t>15h-15h15 </a:t>
            </a:r>
            <a:r>
              <a:rPr lang="fr-FR" dirty="0"/>
              <a:t>: Chorégraphie </a:t>
            </a:r>
            <a:r>
              <a:rPr lang="fr-FR" dirty="0" err="1"/>
              <a:t>Maxou</a:t>
            </a:r>
            <a:endParaRPr lang="fr-FR" dirty="0"/>
          </a:p>
          <a:p>
            <a:r>
              <a:rPr lang="fr-FR" dirty="0" smtClean="0"/>
              <a:t>15h15-15h30 </a:t>
            </a:r>
            <a:r>
              <a:rPr lang="fr-FR" dirty="0"/>
              <a:t>: Quiz</a:t>
            </a:r>
          </a:p>
          <a:p>
            <a:r>
              <a:rPr lang="fr-FR" dirty="0" smtClean="0"/>
              <a:t>15h45-17h45 </a:t>
            </a:r>
            <a:r>
              <a:rPr lang="fr-FR" dirty="0"/>
              <a:t>: Finale </a:t>
            </a:r>
            <a:r>
              <a:rPr lang="fr-FR" dirty="0" err="1"/>
              <a:t>Esport</a:t>
            </a:r>
            <a:r>
              <a:rPr lang="fr-FR" dirty="0"/>
              <a:t> jeux Tour de France</a:t>
            </a:r>
          </a:p>
          <a:p>
            <a:r>
              <a:rPr lang="fr-FR" dirty="0" smtClean="0">
                <a:solidFill>
                  <a:srgbClr val="0356F2"/>
                </a:solidFill>
              </a:rPr>
              <a:t>18h </a:t>
            </a:r>
            <a:r>
              <a:rPr lang="fr-FR" dirty="0">
                <a:solidFill>
                  <a:srgbClr val="0356F2"/>
                </a:solidFill>
              </a:rPr>
              <a:t>: Inauguration du Fan Park en présence de Monsieur le Maire et de Christian PRUDHOMME (Directeur du Tour)</a:t>
            </a:r>
          </a:p>
          <a:p>
            <a:r>
              <a:rPr lang="fr-FR" dirty="0" smtClean="0"/>
              <a:t>18h10-18h20 </a:t>
            </a:r>
            <a:r>
              <a:rPr lang="fr-FR" dirty="0"/>
              <a:t>: Présentation Montpellier Métropole </a:t>
            </a:r>
            <a:r>
              <a:rPr lang="fr-FR" dirty="0" smtClean="0"/>
              <a:t>Cyclisme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18h15-18h30 </a:t>
            </a:r>
            <a:r>
              <a:rPr lang="fr-FR" dirty="0"/>
              <a:t>: Chorégraphie </a:t>
            </a:r>
            <a:r>
              <a:rPr lang="fr-FR" dirty="0" err="1"/>
              <a:t>Maxou</a:t>
            </a:r>
            <a:endParaRPr lang="fr-FR" dirty="0"/>
          </a:p>
          <a:p>
            <a:r>
              <a:rPr lang="fr-FR" dirty="0" smtClean="0"/>
              <a:t>18h30-18h45 </a:t>
            </a:r>
            <a:r>
              <a:rPr lang="fr-FR" dirty="0"/>
              <a:t>: Quiz</a:t>
            </a:r>
          </a:p>
          <a:p>
            <a:r>
              <a:rPr lang="fr-FR" dirty="0" smtClean="0"/>
              <a:t>19h </a:t>
            </a:r>
            <a:r>
              <a:rPr lang="fr-FR" dirty="0"/>
              <a:t>: Fermeture Fan </a:t>
            </a:r>
            <a:r>
              <a:rPr lang="fr-FR" dirty="0" smtClean="0"/>
              <a:t>Park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84"/>
          </p:nvPr>
        </p:nvSpPr>
        <p:spPr>
          <a:xfrm>
            <a:off x="5087888" y="1231983"/>
            <a:ext cx="6141631" cy="276999"/>
          </a:xfrm>
        </p:spPr>
        <p:txBody>
          <a:bodyPr/>
          <a:lstStyle/>
          <a:p>
            <a:r>
              <a:rPr lang="fr-FR" dirty="0" smtClean="0"/>
              <a:t>Animations et temps protocolaires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850913" y="896114"/>
            <a:ext cx="5332795" cy="612868"/>
          </a:xfrm>
        </p:spPr>
        <p:txBody>
          <a:bodyPr/>
          <a:lstStyle/>
          <a:p>
            <a:r>
              <a:rPr lang="fr-FR" dirty="0" smtClean="0"/>
              <a:t>Programme Fan Park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89"/>
          </p:nvPr>
        </p:nvSpPr>
        <p:spPr>
          <a:xfrm>
            <a:off x="511176" y="404664"/>
            <a:ext cx="1977639" cy="223066"/>
          </a:xfrm>
        </p:spPr>
        <p:txBody>
          <a:bodyPr/>
          <a:lstStyle/>
          <a:p>
            <a:pPr algn="l"/>
            <a:r>
              <a:rPr lang="fr-FR" dirty="0" smtClean="0"/>
              <a:t>Tour de France Montpellier 2025</a:t>
            </a:r>
            <a:endParaRPr lang="fr-FR" dirty="0"/>
          </a:p>
        </p:txBody>
      </p:sp>
      <p:pic>
        <p:nvPicPr>
          <p:cNvPr id="9" name="Espace réservé pour une image  8">
            <a:hlinkClick r:id="rId2"/>
          </p:cNvPr>
          <p:cNvPicPr>
            <a:picLocks noGrp="1" noChangeAspect="1"/>
          </p:cNvPicPr>
          <p:nvPr>
            <p:ph type="pic" sz="quarter" idx="6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" y="1018792"/>
            <a:ext cx="3620032" cy="5314515"/>
          </a:xfrm>
        </p:spPr>
      </p:pic>
      <p:sp>
        <p:nvSpPr>
          <p:cNvPr id="10" name="Espace réservé du texte 1"/>
          <p:cNvSpPr>
            <a:spLocks noGrp="1"/>
          </p:cNvSpPr>
          <p:nvPr>
            <p:ph type="body" sz="quarter" idx="82"/>
          </p:nvPr>
        </p:nvSpPr>
        <p:spPr>
          <a:xfrm>
            <a:off x="8128754" y="1689379"/>
            <a:ext cx="3943910" cy="4739759"/>
          </a:xfrm>
        </p:spPr>
        <p:txBody>
          <a:bodyPr/>
          <a:lstStyle/>
          <a:p>
            <a:r>
              <a:rPr lang="fr-FR" b="1" dirty="0" smtClean="0"/>
              <a:t>Mardi </a:t>
            </a:r>
            <a:r>
              <a:rPr lang="fr-FR" b="1" dirty="0"/>
              <a:t>22 juillet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10h-10h15 </a:t>
            </a:r>
            <a:r>
              <a:rPr lang="fr-FR" dirty="0"/>
              <a:t>: Ouverture Fan Park</a:t>
            </a:r>
          </a:p>
          <a:p>
            <a:r>
              <a:rPr lang="fr-FR" dirty="0" smtClean="0"/>
              <a:t>10h10 </a:t>
            </a:r>
            <a:r>
              <a:rPr lang="fr-FR" dirty="0"/>
              <a:t>: Départ Caravane publicitaire de l’Esplanade de l’Europe</a:t>
            </a:r>
          </a:p>
          <a:p>
            <a:r>
              <a:rPr lang="fr-FR" dirty="0" smtClean="0"/>
              <a:t>11h-11h15 </a:t>
            </a:r>
            <a:r>
              <a:rPr lang="fr-FR" dirty="0"/>
              <a:t>: Chorégraphie </a:t>
            </a:r>
            <a:r>
              <a:rPr lang="fr-FR" dirty="0" err="1"/>
              <a:t>Maxou</a:t>
            </a:r>
            <a:endParaRPr lang="fr-FR" dirty="0"/>
          </a:p>
          <a:p>
            <a:r>
              <a:rPr lang="fr-FR" dirty="0" smtClean="0"/>
              <a:t>11h30-11h45 </a:t>
            </a:r>
            <a:r>
              <a:rPr lang="fr-FR" dirty="0"/>
              <a:t>: Quiz </a:t>
            </a:r>
          </a:p>
          <a:p>
            <a:r>
              <a:rPr lang="fr-FR" dirty="0" smtClean="0"/>
              <a:t>12h10 </a:t>
            </a:r>
            <a:r>
              <a:rPr lang="fr-FR" dirty="0"/>
              <a:t>: Départ du Peloton de l’Esplanade de l’Europe</a:t>
            </a:r>
          </a:p>
          <a:p>
            <a:r>
              <a:rPr lang="fr-FR" dirty="0" smtClean="0"/>
              <a:t>12h45-13h15 </a:t>
            </a:r>
            <a:r>
              <a:rPr lang="fr-FR" dirty="0"/>
              <a:t>: Démonstration BMX Flat</a:t>
            </a:r>
          </a:p>
          <a:p>
            <a:r>
              <a:rPr lang="fr-FR" dirty="0" smtClean="0"/>
              <a:t>13h30-14h </a:t>
            </a:r>
            <a:r>
              <a:rPr lang="fr-FR" dirty="0"/>
              <a:t>: Démonstration Breaking</a:t>
            </a:r>
          </a:p>
          <a:p>
            <a:r>
              <a:rPr lang="fr-FR" dirty="0" smtClean="0"/>
              <a:t>14h-14h15 </a:t>
            </a:r>
            <a:r>
              <a:rPr lang="fr-FR" dirty="0"/>
              <a:t>: Chorégraphie </a:t>
            </a:r>
            <a:r>
              <a:rPr lang="fr-FR" dirty="0" err="1"/>
              <a:t>Maxou</a:t>
            </a:r>
            <a:endParaRPr lang="fr-FR" dirty="0"/>
          </a:p>
          <a:p>
            <a:r>
              <a:rPr lang="fr-FR" dirty="0" smtClean="0"/>
              <a:t>14h30-14h45 </a:t>
            </a:r>
            <a:r>
              <a:rPr lang="fr-FR" dirty="0"/>
              <a:t>: Quiz</a:t>
            </a:r>
          </a:p>
          <a:p>
            <a:r>
              <a:rPr lang="fr-FR" dirty="0" smtClean="0"/>
              <a:t>16h03–17h12 </a:t>
            </a:r>
            <a:r>
              <a:rPr lang="fr-FR" dirty="0"/>
              <a:t>: Ascension du Mont-Ventoux par le Peloton</a:t>
            </a:r>
          </a:p>
          <a:p>
            <a:r>
              <a:rPr lang="fr-FR" dirty="0" smtClean="0"/>
              <a:t>16h15-16h30 </a:t>
            </a:r>
            <a:r>
              <a:rPr lang="fr-FR" dirty="0"/>
              <a:t>: Chorégraphie </a:t>
            </a:r>
            <a:r>
              <a:rPr lang="fr-FR" dirty="0" err="1"/>
              <a:t>Maxou</a:t>
            </a:r>
            <a:endParaRPr lang="fr-FR" dirty="0"/>
          </a:p>
          <a:p>
            <a:r>
              <a:rPr lang="fr-FR" dirty="0" smtClean="0"/>
              <a:t>16h45-17h </a:t>
            </a:r>
            <a:r>
              <a:rPr lang="fr-FR" dirty="0"/>
              <a:t>: Quiz</a:t>
            </a:r>
          </a:p>
          <a:p>
            <a:r>
              <a:rPr lang="fr-FR" dirty="0" smtClean="0"/>
              <a:t>17h30-18h </a:t>
            </a:r>
            <a:r>
              <a:rPr lang="fr-FR" dirty="0"/>
              <a:t>:  Démonstration Breaking</a:t>
            </a:r>
          </a:p>
          <a:p>
            <a:r>
              <a:rPr lang="fr-FR" dirty="0" smtClean="0"/>
              <a:t>18h </a:t>
            </a:r>
            <a:r>
              <a:rPr lang="fr-FR" dirty="0"/>
              <a:t>: Fermeture Fan Park</a:t>
            </a:r>
          </a:p>
        </p:txBody>
      </p:sp>
      <p:pic>
        <p:nvPicPr>
          <p:cNvPr id="11" name="Espace réservé pour une image  9"/>
          <p:cNvPicPr>
            <a:picLocks noChangeAspect="1"/>
          </p:cNvPicPr>
          <p:nvPr/>
        </p:nvPicPr>
        <p:blipFill rotWithShape="1">
          <a:blip r:embed="rId4"/>
          <a:srcRect l="-952" r="492"/>
          <a:stretch/>
        </p:blipFill>
        <p:spPr>
          <a:xfrm>
            <a:off x="4475820" y="4761148"/>
            <a:ext cx="3348372" cy="138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9F24F-5FCE-B718-949B-3BFE4683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3CBD567-407F-97FC-3E94-A40C5ABD08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42" r="42"/>
          <a:stretch/>
        </p:blipFill>
        <p:spPr>
          <a:xfrm>
            <a:off x="10356" y="7268"/>
            <a:ext cx="12181644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F17B74C-D21D-F910-2EA7-858650DB93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338" y="3186969"/>
            <a:ext cx="10517324" cy="498598"/>
          </a:xfrm>
        </p:spPr>
        <p:txBody>
          <a:bodyPr/>
          <a:lstStyle/>
          <a:p>
            <a:r>
              <a:rPr lang="fr-FR" sz="2800" dirty="0" smtClean="0"/>
              <a:t>Le Village départ et village du tour de France</a:t>
            </a:r>
            <a:endParaRPr 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74F4F-F17E-8FDB-0049-A9E8BB82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608" y="6129300"/>
            <a:ext cx="475482" cy="5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MONTPELLIER MASQUE">
      <a:dk1>
        <a:srgbClr val="000000"/>
      </a:dk1>
      <a:lt1>
        <a:srgbClr val="FFFFFF"/>
      </a:lt1>
      <a:dk2>
        <a:srgbClr val="0356F2"/>
      </a:dk2>
      <a:lt2>
        <a:srgbClr val="51EDC6"/>
      </a:lt2>
      <a:accent1>
        <a:srgbClr val="093C9B"/>
      </a:accent1>
      <a:accent2>
        <a:srgbClr val="EA583F"/>
      </a:accent2>
      <a:accent3>
        <a:srgbClr val="2B8282"/>
      </a:accent3>
      <a:accent4>
        <a:srgbClr val="E51818"/>
      </a:accent4>
      <a:accent5>
        <a:srgbClr val="E5A500"/>
      </a:accent5>
      <a:accent6>
        <a:srgbClr val="E9E3FF"/>
      </a:accent6>
      <a:hlink>
        <a:srgbClr val="FFFFFF"/>
      </a:hlink>
      <a:folHlink>
        <a:srgbClr val="FFFFFF"/>
      </a:folHlink>
    </a:clrScheme>
    <a:fontScheme name="MONTPELLIER METROPOLE MASQUE">
      <a:majorFont>
        <a:latin typeface="Montpellier Extra Bold"/>
        <a:ea typeface=""/>
        <a:cs typeface=""/>
      </a:majorFont>
      <a:minorFont>
        <a:latin typeface="Montpelli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15E5C4EC59D046A4BFB856A75C4BE8" ma:contentTypeVersion="17" ma:contentTypeDescription="Crée un document." ma:contentTypeScope="" ma:versionID="ad5aa50d4170e0eb5d315176af9532d2">
  <xsd:schema xmlns:xsd="http://www.w3.org/2001/XMLSchema" xmlns:xs="http://www.w3.org/2001/XMLSchema" xmlns:p="http://schemas.microsoft.com/office/2006/metadata/properties" xmlns:ns3="1b925a46-18ae-4dc1-8c2c-8c0e65d75ace" xmlns:ns4="e888899e-e9e6-4ee8-b5af-ee8b2bf8fbc4" targetNamespace="http://schemas.microsoft.com/office/2006/metadata/properties" ma:root="true" ma:fieldsID="4e329b65518f91bf19b596a46943312c" ns3:_="" ns4:_="">
    <xsd:import namespace="1b925a46-18ae-4dc1-8c2c-8c0e65d75ace"/>
    <xsd:import namespace="e888899e-e9e6-4ee8-b5af-ee8b2bf8fbc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  <xsd:element ref="ns4:MediaServiceSystemTags" minOccurs="0"/>
                <xsd:element ref="ns4:MediaLengthInSeconds" minOccurs="0"/>
                <xsd:element ref="ns4:MediaServiceDateTaken" minOccurs="0"/>
                <xsd:element ref="ns4:MediaServiceLocation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925a46-18ae-4dc1-8c2c-8c0e65d75a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8899e-e9e6-4ee8-b5af-ee8b2bf8fb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888899e-e9e6-4ee8-b5af-ee8b2bf8fbc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924AE3-4D6C-4FDB-8294-354E6AE361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925a46-18ae-4dc1-8c2c-8c0e65d75ace"/>
    <ds:schemaRef ds:uri="e888899e-e9e6-4ee8-b5af-ee8b2bf8fb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B67463-594A-456D-9E42-604F47891A21}">
  <ds:schemaRefs>
    <ds:schemaRef ds:uri="http://schemas.microsoft.com/office/2006/metadata/properties"/>
    <ds:schemaRef ds:uri="1b925a46-18ae-4dc1-8c2c-8c0e65d75ace"/>
    <ds:schemaRef ds:uri="http://purl.org/dc/terms/"/>
    <ds:schemaRef ds:uri="http://purl.org/dc/dcmitype/"/>
    <ds:schemaRef ds:uri="http://schemas.microsoft.com/office/2006/documentManagement/types"/>
    <ds:schemaRef ds:uri="e888899e-e9e6-4ee8-b5af-ee8b2bf8fbc4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85F7BE9-5046-44B9-AF85-C2155AA1BA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13759</TotalTime>
  <Words>1254</Words>
  <Application>Microsoft Office PowerPoint</Application>
  <PresentationFormat>Grand écran</PresentationFormat>
  <Paragraphs>263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Montpellier</vt:lpstr>
      <vt:lpstr>Aptos</vt:lpstr>
      <vt:lpstr>Wingdings 3</vt:lpstr>
      <vt:lpstr>Montpellier Medium</vt:lpstr>
      <vt:lpstr>Arial</vt:lpstr>
      <vt:lpstr>Montpellier Extra Bold</vt:lpstr>
      <vt:lpstr>Thème Office</vt:lpstr>
      <vt:lpstr>Le vélo est  chez lui à  MONTPELLIER</vt:lpstr>
      <vt:lpstr>Chiffres clés</vt:lpstr>
      <vt:lpstr>Montpellier ville hôte de la 16ème étape du Tour de France</vt:lpstr>
      <vt:lpstr>Départ fictif </vt:lpstr>
      <vt:lpstr>Présentation PowerPoint</vt:lpstr>
      <vt:lpstr>Fan park officiel  du tour de France</vt:lpstr>
      <vt:lpstr>Plan fan Park</vt:lpstr>
      <vt:lpstr>Programme Fan Park</vt:lpstr>
      <vt:lpstr>Présentation PowerPoint</vt:lpstr>
      <vt:lpstr>Site de Départ et village du Tour de France</vt:lpstr>
      <vt:lpstr>Plan site de départ et Village du Tour de France</vt:lpstr>
      <vt:lpstr>Programmation Esplanade de l'Europe </vt:lpstr>
      <vt:lpstr>Présentation PowerPoint</vt:lpstr>
      <vt:lpstr>Exposition Louis Nicollin</vt:lpstr>
      <vt:lpstr>Présentation PowerPoint</vt:lpstr>
      <vt:lpstr>Mobilisation générale</vt:lpstr>
      <vt:lpstr>Communication</vt:lpstr>
      <vt:lpstr>Les arrêtés de stationnement  et circulation</vt:lpstr>
      <vt:lpstr>Les arrêtés de stationnement  et circulation</vt:lpstr>
      <vt:lpstr>Les arrêtés de stationnement  et circulation</vt:lpstr>
      <vt:lpstr>Les arrêtés de stationnement  et circulation</vt:lpstr>
      <vt:lpstr>Les arrêtés de stationnement  et circulation</vt:lpstr>
      <vt:lpstr>Les arrêtés de stationnement  et circulation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votre document sur trois lignes</dc:title>
  <dc:creator>Evrard Todorovic</dc:creator>
  <cp:lastModifiedBy>BASSERAS pierre-antoine</cp:lastModifiedBy>
  <cp:revision>230</cp:revision>
  <dcterms:created xsi:type="dcterms:W3CDTF">2025-02-13T15:52:54Z</dcterms:created>
  <dcterms:modified xsi:type="dcterms:W3CDTF">2025-07-11T16:30:10Z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0x010100E515E5C4EC59D046A4BFB856A75C4BE8</vt:lpwstr>
  </property>
</Properties>
</file>